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Archivo ExtraLight"/>
      <p:regular r:id="rId33"/>
      <p:bold r:id="rId34"/>
      <p:italic r:id="rId35"/>
      <p:boldItalic r:id="rId36"/>
    </p:embeddedFont>
    <p:embeddedFont>
      <p:font typeface="Bebas Neue"/>
      <p:regular r:id="rId37"/>
    </p:embeddedFont>
    <p:embeddedFont>
      <p:font typeface="Archivo"/>
      <p:regular r:id="rId38"/>
      <p:bold r:id="rId39"/>
      <p:italic r:id="rId40"/>
      <p:boldItalic r:id="rId41"/>
    </p:embeddedFont>
    <p:embeddedFont>
      <p:font typeface="Archivo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jAfd7G+z8W1WS0+A5n1zRHN6Ae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chivo-italic.fntdata"/><Relationship Id="rId20" Type="http://schemas.openxmlformats.org/officeDocument/2006/relationships/slide" Target="slides/slide16.xml"/><Relationship Id="rId42" Type="http://schemas.openxmlformats.org/officeDocument/2006/relationships/font" Target="fonts/ArchivoSemiBold-regular.fntdata"/><Relationship Id="rId41" Type="http://schemas.openxmlformats.org/officeDocument/2006/relationships/font" Target="fonts/Archivo-boldItalic.fntdata"/><Relationship Id="rId22" Type="http://schemas.openxmlformats.org/officeDocument/2006/relationships/slide" Target="slides/slide18.xml"/><Relationship Id="rId44" Type="http://schemas.openxmlformats.org/officeDocument/2006/relationships/font" Target="fonts/ArchivoSemiBold-italic.fntdata"/><Relationship Id="rId21" Type="http://schemas.openxmlformats.org/officeDocument/2006/relationships/slide" Target="slides/slide17.xml"/><Relationship Id="rId43" Type="http://schemas.openxmlformats.org/officeDocument/2006/relationships/font" Target="fonts/ArchivoSemiBold-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Archivo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ArchivoExtraLight-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rchivoExtraLight-italic.fntdata"/><Relationship Id="rId12" Type="http://schemas.openxmlformats.org/officeDocument/2006/relationships/slide" Target="slides/slide8.xml"/><Relationship Id="rId34" Type="http://schemas.openxmlformats.org/officeDocument/2006/relationships/font" Target="fonts/ArchivoExtraLight-bold.fntdata"/><Relationship Id="rId15" Type="http://schemas.openxmlformats.org/officeDocument/2006/relationships/slide" Target="slides/slide11.xml"/><Relationship Id="rId37" Type="http://schemas.openxmlformats.org/officeDocument/2006/relationships/font" Target="fonts/BebasNeue-regular.fntdata"/><Relationship Id="rId14" Type="http://schemas.openxmlformats.org/officeDocument/2006/relationships/slide" Target="slides/slide10.xml"/><Relationship Id="rId36" Type="http://schemas.openxmlformats.org/officeDocument/2006/relationships/font" Target="fonts/ArchivoExtraLight-boldItalic.fntdata"/><Relationship Id="rId17" Type="http://schemas.openxmlformats.org/officeDocument/2006/relationships/slide" Target="slides/slide13.xml"/><Relationship Id="rId39" Type="http://schemas.openxmlformats.org/officeDocument/2006/relationships/font" Target="fonts/Archivo-bold.fntdata"/><Relationship Id="rId16" Type="http://schemas.openxmlformats.org/officeDocument/2006/relationships/slide" Target="slides/slide12.xml"/><Relationship Id="rId38" Type="http://schemas.openxmlformats.org/officeDocument/2006/relationships/font" Target="fonts/Archiv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89"/>
          <p:cNvPicPr preferRelativeResize="0"/>
          <p:nvPr/>
        </p:nvPicPr>
        <p:blipFill rotWithShape="1">
          <a:blip r:embed="rId2">
            <a:alphaModFix amt="90000"/>
          </a:blip>
          <a:srcRect b="0" l="0" r="0" t="0"/>
          <a:stretch/>
        </p:blipFill>
        <p:spPr>
          <a:xfrm>
            <a:off x="1412800" y="950513"/>
            <a:ext cx="463951" cy="463651"/>
          </a:xfrm>
          <a:prstGeom prst="rect">
            <a:avLst/>
          </a:prstGeom>
          <a:noFill/>
          <a:ln>
            <a:noFill/>
          </a:ln>
        </p:spPr>
      </p:pic>
      <p:pic>
        <p:nvPicPr>
          <p:cNvPr id="10" name="Google Shape;10;p89"/>
          <p:cNvPicPr preferRelativeResize="0"/>
          <p:nvPr/>
        </p:nvPicPr>
        <p:blipFill rotWithShape="1">
          <a:blip r:embed="rId3">
            <a:alphaModFix/>
          </a:blip>
          <a:srcRect b="0" l="0" r="0" t="0"/>
          <a:stretch/>
        </p:blipFill>
        <p:spPr>
          <a:xfrm rot="-988717">
            <a:off x="822228" y="-1810220"/>
            <a:ext cx="2312592" cy="2721948"/>
          </a:xfrm>
          <a:prstGeom prst="rect">
            <a:avLst/>
          </a:prstGeom>
          <a:noFill/>
          <a:ln>
            <a:noFill/>
          </a:ln>
        </p:spPr>
      </p:pic>
      <p:pic>
        <p:nvPicPr>
          <p:cNvPr id="11" name="Google Shape;11;p89"/>
          <p:cNvPicPr preferRelativeResize="0"/>
          <p:nvPr/>
        </p:nvPicPr>
        <p:blipFill rotWithShape="1">
          <a:blip r:embed="rId4">
            <a:alphaModFix amt="90000"/>
          </a:blip>
          <a:srcRect b="0" l="0" r="0" t="0"/>
          <a:stretch/>
        </p:blipFill>
        <p:spPr>
          <a:xfrm>
            <a:off x="-542475" y="516787"/>
            <a:ext cx="1299899" cy="3150515"/>
          </a:xfrm>
          <a:prstGeom prst="rect">
            <a:avLst/>
          </a:prstGeom>
          <a:noFill/>
          <a:ln>
            <a:noFill/>
          </a:ln>
        </p:spPr>
      </p:pic>
      <p:pic>
        <p:nvPicPr>
          <p:cNvPr id="12" name="Google Shape;12;p89"/>
          <p:cNvPicPr preferRelativeResize="0"/>
          <p:nvPr/>
        </p:nvPicPr>
        <p:blipFill rotWithShape="1">
          <a:blip r:embed="rId5">
            <a:alphaModFix/>
          </a:blip>
          <a:srcRect b="0" l="0" r="0" t="0"/>
          <a:stretch/>
        </p:blipFill>
        <p:spPr>
          <a:xfrm>
            <a:off x="287350" y="218700"/>
            <a:ext cx="1364252" cy="1284150"/>
          </a:xfrm>
          <a:prstGeom prst="rect">
            <a:avLst/>
          </a:prstGeom>
          <a:noFill/>
          <a:ln>
            <a:noFill/>
          </a:ln>
        </p:spPr>
      </p:pic>
      <p:pic>
        <p:nvPicPr>
          <p:cNvPr id="13" name="Google Shape;13;p89"/>
          <p:cNvPicPr preferRelativeResize="0"/>
          <p:nvPr/>
        </p:nvPicPr>
        <p:blipFill rotWithShape="1">
          <a:blip r:embed="rId6">
            <a:alphaModFix/>
          </a:blip>
          <a:srcRect b="0" l="0" r="0" t="0"/>
          <a:stretch/>
        </p:blipFill>
        <p:spPr>
          <a:xfrm rot="6720464">
            <a:off x="7277528" y="4009146"/>
            <a:ext cx="2045209" cy="3422089"/>
          </a:xfrm>
          <a:prstGeom prst="rect">
            <a:avLst/>
          </a:prstGeom>
          <a:noFill/>
          <a:ln>
            <a:noFill/>
          </a:ln>
        </p:spPr>
      </p:pic>
      <p:pic>
        <p:nvPicPr>
          <p:cNvPr id="14" name="Google Shape;14;p89"/>
          <p:cNvPicPr preferRelativeResize="0"/>
          <p:nvPr/>
        </p:nvPicPr>
        <p:blipFill rotWithShape="1">
          <a:blip r:embed="rId7">
            <a:alphaModFix amt="90000"/>
          </a:blip>
          <a:srcRect b="0" l="0" r="0" t="0"/>
          <a:stretch/>
        </p:blipFill>
        <p:spPr>
          <a:xfrm rot="3431264">
            <a:off x="8075797" y="1897397"/>
            <a:ext cx="2003749" cy="2411154"/>
          </a:xfrm>
          <a:prstGeom prst="rect">
            <a:avLst/>
          </a:prstGeom>
          <a:noFill/>
          <a:ln>
            <a:noFill/>
          </a:ln>
        </p:spPr>
      </p:pic>
      <p:pic>
        <p:nvPicPr>
          <p:cNvPr id="15" name="Google Shape;15;p89"/>
          <p:cNvPicPr preferRelativeResize="0"/>
          <p:nvPr/>
        </p:nvPicPr>
        <p:blipFill rotWithShape="1">
          <a:blip r:embed="rId8">
            <a:alphaModFix/>
          </a:blip>
          <a:srcRect b="0" l="0" r="0" t="0"/>
          <a:stretch/>
        </p:blipFill>
        <p:spPr>
          <a:xfrm rot="-4979417">
            <a:off x="7775250" y="3599550"/>
            <a:ext cx="1679200" cy="1465800"/>
          </a:xfrm>
          <a:prstGeom prst="rect">
            <a:avLst/>
          </a:prstGeom>
          <a:noFill/>
          <a:ln>
            <a:noFill/>
          </a:ln>
        </p:spPr>
      </p:pic>
      <p:pic>
        <p:nvPicPr>
          <p:cNvPr id="16" name="Google Shape;16;p89"/>
          <p:cNvPicPr preferRelativeResize="0"/>
          <p:nvPr/>
        </p:nvPicPr>
        <p:blipFill rotWithShape="1">
          <a:blip r:embed="rId9">
            <a:alphaModFix amt="90000"/>
          </a:blip>
          <a:srcRect b="0" l="0" r="0" t="0"/>
          <a:stretch/>
        </p:blipFill>
        <p:spPr>
          <a:xfrm>
            <a:off x="8115825" y="2995425"/>
            <a:ext cx="463951" cy="463348"/>
          </a:xfrm>
          <a:prstGeom prst="rect">
            <a:avLst/>
          </a:prstGeom>
          <a:noFill/>
          <a:ln>
            <a:noFill/>
          </a:ln>
        </p:spPr>
      </p:pic>
      <p:sp>
        <p:nvSpPr>
          <p:cNvPr id="17" name="Google Shape;17;p89"/>
          <p:cNvSpPr txBox="1"/>
          <p:nvPr>
            <p:ph type="ctrTitle"/>
          </p:nvPr>
        </p:nvSpPr>
        <p:spPr>
          <a:xfrm>
            <a:off x="1283250" y="1099325"/>
            <a:ext cx="6577500" cy="224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500"/>
            </a:lvl1pPr>
            <a:lvl2pPr lvl="1" algn="ctr">
              <a:lnSpc>
                <a:spcPct val="100000"/>
              </a:lnSpc>
              <a:spcBef>
                <a:spcPts val="20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89"/>
          <p:cNvSpPr txBox="1"/>
          <p:nvPr>
            <p:ph idx="1" type="subTitle"/>
          </p:nvPr>
        </p:nvSpPr>
        <p:spPr>
          <a:xfrm>
            <a:off x="2723400" y="3653400"/>
            <a:ext cx="3697200" cy="32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104" name="Shape 104"/>
        <p:cNvGrpSpPr/>
        <p:nvPr/>
      </p:nvGrpSpPr>
      <p:grpSpPr>
        <a:xfrm>
          <a:off x="0" y="0"/>
          <a:ext cx="0" cy="0"/>
          <a:chOff x="0" y="0"/>
          <a:chExt cx="0" cy="0"/>
        </a:xfrm>
      </p:grpSpPr>
      <p:pic>
        <p:nvPicPr>
          <p:cNvPr id="105" name="Google Shape;105;p104"/>
          <p:cNvPicPr preferRelativeResize="0"/>
          <p:nvPr/>
        </p:nvPicPr>
        <p:blipFill rotWithShape="1">
          <a:blip r:embed="rId2">
            <a:alphaModFix/>
          </a:blip>
          <a:srcRect b="0" l="0" r="0" t="0"/>
          <a:stretch/>
        </p:blipFill>
        <p:spPr>
          <a:xfrm rot="8849606">
            <a:off x="-1064128" y="3807950"/>
            <a:ext cx="2312599" cy="2721955"/>
          </a:xfrm>
          <a:prstGeom prst="rect">
            <a:avLst/>
          </a:prstGeom>
          <a:noFill/>
          <a:ln>
            <a:noFill/>
          </a:ln>
        </p:spPr>
      </p:pic>
      <p:pic>
        <p:nvPicPr>
          <p:cNvPr id="106" name="Google Shape;106;p104"/>
          <p:cNvPicPr preferRelativeResize="0"/>
          <p:nvPr/>
        </p:nvPicPr>
        <p:blipFill rotWithShape="1">
          <a:blip r:embed="rId2">
            <a:alphaModFix/>
          </a:blip>
          <a:srcRect b="0" l="0" r="0" t="0"/>
          <a:stretch/>
        </p:blipFill>
        <p:spPr>
          <a:xfrm rot="6371177">
            <a:off x="8131429" y="-790020"/>
            <a:ext cx="2312593" cy="2721949"/>
          </a:xfrm>
          <a:prstGeom prst="rect">
            <a:avLst/>
          </a:prstGeom>
          <a:noFill/>
          <a:ln>
            <a:noFill/>
          </a:ln>
        </p:spPr>
      </p:pic>
      <p:pic>
        <p:nvPicPr>
          <p:cNvPr id="107" name="Google Shape;107;p104"/>
          <p:cNvPicPr preferRelativeResize="0"/>
          <p:nvPr/>
        </p:nvPicPr>
        <p:blipFill rotWithShape="1">
          <a:blip r:embed="rId3">
            <a:alphaModFix/>
          </a:blip>
          <a:srcRect b="0" l="0" r="0" t="0"/>
          <a:stretch/>
        </p:blipFill>
        <p:spPr>
          <a:xfrm rot="-6507276">
            <a:off x="7846149" y="4111449"/>
            <a:ext cx="1679203" cy="1465800"/>
          </a:xfrm>
          <a:prstGeom prst="rect">
            <a:avLst/>
          </a:prstGeom>
          <a:noFill/>
          <a:ln>
            <a:noFill/>
          </a:ln>
        </p:spPr>
      </p:pic>
      <p:sp>
        <p:nvSpPr>
          <p:cNvPr id="108" name="Google Shape;108;p104"/>
          <p:cNvSpPr txBox="1"/>
          <p:nvPr>
            <p:ph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Archivo"/>
                <a:ea typeface="Archivo"/>
                <a:cs typeface="Archivo"/>
                <a:sym typeface="Archivo"/>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pic>
        <p:nvPicPr>
          <p:cNvPr id="110" name="Google Shape;110;p102"/>
          <p:cNvPicPr preferRelativeResize="0"/>
          <p:nvPr/>
        </p:nvPicPr>
        <p:blipFill rotWithShape="1">
          <a:blip r:embed="rId2">
            <a:alphaModFix/>
          </a:blip>
          <a:srcRect b="0" l="0" r="0" t="0"/>
          <a:stretch/>
        </p:blipFill>
        <p:spPr>
          <a:xfrm rot="-6">
            <a:off x="6541399" y="4722803"/>
            <a:ext cx="1663376" cy="2783140"/>
          </a:xfrm>
          <a:prstGeom prst="rect">
            <a:avLst/>
          </a:prstGeom>
          <a:noFill/>
          <a:ln>
            <a:noFill/>
          </a:ln>
        </p:spPr>
      </p:pic>
      <p:pic>
        <p:nvPicPr>
          <p:cNvPr id="111" name="Google Shape;111;p102"/>
          <p:cNvPicPr preferRelativeResize="0"/>
          <p:nvPr/>
        </p:nvPicPr>
        <p:blipFill rotWithShape="1">
          <a:blip r:embed="rId2">
            <a:alphaModFix/>
          </a:blip>
          <a:srcRect b="0" l="0" r="0" t="0"/>
          <a:stretch/>
        </p:blipFill>
        <p:spPr>
          <a:xfrm rot="-9900005">
            <a:off x="1099935" y="4835002"/>
            <a:ext cx="1663377" cy="2783140"/>
          </a:xfrm>
          <a:prstGeom prst="rect">
            <a:avLst/>
          </a:prstGeom>
          <a:noFill/>
          <a:ln>
            <a:noFill/>
          </a:ln>
        </p:spPr>
      </p:pic>
      <p:sp>
        <p:nvSpPr>
          <p:cNvPr id="112" name="Google Shape;112;p102"/>
          <p:cNvSpPr txBox="1"/>
          <p:nvPr>
            <p:ph idx="1" type="subTitle"/>
          </p:nvPr>
        </p:nvSpPr>
        <p:spPr>
          <a:xfrm>
            <a:off x="719988" y="2466975"/>
            <a:ext cx="2747100" cy="52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solidFill>
                  <a:schemeClr val="lt1"/>
                </a:solidFill>
                <a:latin typeface="Archivo SemiBold"/>
                <a:ea typeface="Archivo SemiBold"/>
                <a:cs typeface="Archivo SemiBold"/>
                <a:sym typeface="Archivo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13" name="Google Shape;113;p102"/>
          <p:cNvSpPr txBox="1"/>
          <p:nvPr>
            <p:ph idx="2" type="subTitle"/>
          </p:nvPr>
        </p:nvSpPr>
        <p:spPr>
          <a:xfrm>
            <a:off x="5676738" y="2466975"/>
            <a:ext cx="2747100" cy="52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solidFill>
                  <a:schemeClr val="lt1"/>
                </a:solidFill>
                <a:latin typeface="Archivo SemiBold"/>
                <a:ea typeface="Archivo SemiBold"/>
                <a:cs typeface="Archivo SemiBold"/>
                <a:sym typeface="Archivo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14" name="Google Shape;114;p102"/>
          <p:cNvSpPr txBox="1"/>
          <p:nvPr>
            <p:ph idx="3" type="subTitle"/>
          </p:nvPr>
        </p:nvSpPr>
        <p:spPr>
          <a:xfrm>
            <a:off x="720138" y="2993350"/>
            <a:ext cx="2747100" cy="99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Archivo"/>
                <a:ea typeface="Archivo"/>
                <a:cs typeface="Archivo"/>
                <a:sym typeface="Archiv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5" name="Google Shape;115;p102"/>
          <p:cNvSpPr txBox="1"/>
          <p:nvPr>
            <p:ph idx="4" type="subTitle"/>
          </p:nvPr>
        </p:nvSpPr>
        <p:spPr>
          <a:xfrm>
            <a:off x="5676896" y="2993350"/>
            <a:ext cx="2747100" cy="99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Archivo"/>
                <a:ea typeface="Archivo"/>
                <a:cs typeface="Archivo"/>
                <a:sym typeface="Archiv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6" name="Google Shape;116;p102"/>
          <p:cNvSpPr txBox="1"/>
          <p:nvPr>
            <p:ph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pic>
        <p:nvPicPr>
          <p:cNvPr id="118" name="Google Shape;118;p109"/>
          <p:cNvPicPr preferRelativeResize="0"/>
          <p:nvPr/>
        </p:nvPicPr>
        <p:blipFill rotWithShape="1">
          <a:blip r:embed="rId2">
            <a:alphaModFix/>
          </a:blip>
          <a:srcRect b="0" l="0" r="0" t="0"/>
          <a:stretch/>
        </p:blipFill>
        <p:spPr>
          <a:xfrm rot="-5400000">
            <a:off x="7751407" y="-1718595"/>
            <a:ext cx="2045209" cy="3422090"/>
          </a:xfrm>
          <a:prstGeom prst="rect">
            <a:avLst/>
          </a:prstGeom>
          <a:noFill/>
          <a:ln>
            <a:noFill/>
          </a:ln>
        </p:spPr>
      </p:pic>
      <p:pic>
        <p:nvPicPr>
          <p:cNvPr id="119" name="Google Shape;119;p109"/>
          <p:cNvPicPr preferRelativeResize="0"/>
          <p:nvPr/>
        </p:nvPicPr>
        <p:blipFill rotWithShape="1">
          <a:blip r:embed="rId3">
            <a:alphaModFix/>
          </a:blip>
          <a:srcRect b="0" l="0" r="0" t="0"/>
          <a:stretch/>
        </p:blipFill>
        <p:spPr>
          <a:xfrm rot="3694836">
            <a:off x="8397902" y="3256854"/>
            <a:ext cx="2312596" cy="2721952"/>
          </a:xfrm>
          <a:prstGeom prst="rect">
            <a:avLst/>
          </a:prstGeom>
          <a:noFill/>
          <a:ln>
            <a:noFill/>
          </a:ln>
        </p:spPr>
      </p:pic>
      <p:pic>
        <p:nvPicPr>
          <p:cNvPr id="120" name="Google Shape;120;p109"/>
          <p:cNvPicPr preferRelativeResize="0"/>
          <p:nvPr/>
        </p:nvPicPr>
        <p:blipFill rotWithShape="1">
          <a:blip r:embed="rId2">
            <a:alphaModFix/>
          </a:blip>
          <a:srcRect b="0" l="0" r="0" t="0"/>
          <a:stretch/>
        </p:blipFill>
        <p:spPr>
          <a:xfrm rot="-5400000">
            <a:off x="3618632" y="3429830"/>
            <a:ext cx="2045209" cy="3422090"/>
          </a:xfrm>
          <a:prstGeom prst="rect">
            <a:avLst/>
          </a:prstGeom>
          <a:noFill/>
          <a:ln>
            <a:noFill/>
          </a:ln>
        </p:spPr>
      </p:pic>
      <p:pic>
        <p:nvPicPr>
          <p:cNvPr id="121" name="Google Shape;121;p109"/>
          <p:cNvPicPr preferRelativeResize="0"/>
          <p:nvPr/>
        </p:nvPicPr>
        <p:blipFill rotWithShape="1">
          <a:blip r:embed="rId3">
            <a:alphaModFix/>
          </a:blip>
          <a:srcRect b="0" l="0" r="0" t="0"/>
          <a:stretch/>
        </p:blipFill>
        <p:spPr>
          <a:xfrm rot="3694836">
            <a:off x="-928123" y="4056029"/>
            <a:ext cx="2312596" cy="2721952"/>
          </a:xfrm>
          <a:prstGeom prst="rect">
            <a:avLst/>
          </a:prstGeom>
          <a:noFill/>
          <a:ln>
            <a:noFill/>
          </a:ln>
        </p:spPr>
      </p:pic>
      <p:pic>
        <p:nvPicPr>
          <p:cNvPr id="122" name="Google Shape;122;p109"/>
          <p:cNvPicPr preferRelativeResize="0"/>
          <p:nvPr/>
        </p:nvPicPr>
        <p:blipFill rotWithShape="1">
          <a:blip r:embed="rId4">
            <a:alphaModFix amt="90000"/>
          </a:blip>
          <a:srcRect b="0" l="0" r="0" t="0"/>
          <a:stretch/>
        </p:blipFill>
        <p:spPr>
          <a:xfrm>
            <a:off x="4340025" y="886788"/>
            <a:ext cx="463951" cy="463651"/>
          </a:xfrm>
          <a:prstGeom prst="rect">
            <a:avLst/>
          </a:prstGeom>
          <a:noFill/>
          <a:ln>
            <a:noFill/>
          </a:ln>
        </p:spPr>
      </p:pic>
      <p:pic>
        <p:nvPicPr>
          <p:cNvPr id="123" name="Google Shape;123;p109"/>
          <p:cNvPicPr preferRelativeResize="0"/>
          <p:nvPr/>
        </p:nvPicPr>
        <p:blipFill rotWithShape="1">
          <a:blip r:embed="rId5">
            <a:alphaModFix amt="90000"/>
          </a:blip>
          <a:srcRect b="0" l="0" r="0" t="0"/>
          <a:stretch/>
        </p:blipFill>
        <p:spPr>
          <a:xfrm>
            <a:off x="7675375" y="59275"/>
            <a:ext cx="1299898" cy="1298199"/>
          </a:xfrm>
          <a:prstGeom prst="rect">
            <a:avLst/>
          </a:prstGeom>
          <a:noFill/>
          <a:ln>
            <a:noFill/>
          </a:ln>
        </p:spPr>
      </p:pic>
      <p:pic>
        <p:nvPicPr>
          <p:cNvPr id="124" name="Google Shape;124;p109"/>
          <p:cNvPicPr preferRelativeResize="0"/>
          <p:nvPr/>
        </p:nvPicPr>
        <p:blipFill rotWithShape="1">
          <a:blip r:embed="rId3">
            <a:alphaModFix/>
          </a:blip>
          <a:srcRect b="0" l="0" r="0" t="0"/>
          <a:stretch/>
        </p:blipFill>
        <p:spPr>
          <a:xfrm rot="3694836">
            <a:off x="148202" y="-1178033"/>
            <a:ext cx="2312596" cy="2721952"/>
          </a:xfrm>
          <a:prstGeom prst="rect">
            <a:avLst/>
          </a:prstGeom>
          <a:noFill/>
          <a:ln>
            <a:noFill/>
          </a:ln>
        </p:spPr>
      </p:pic>
      <p:pic>
        <p:nvPicPr>
          <p:cNvPr id="125" name="Google Shape;125;p109"/>
          <p:cNvPicPr preferRelativeResize="0"/>
          <p:nvPr/>
        </p:nvPicPr>
        <p:blipFill rotWithShape="1">
          <a:blip r:embed="rId6">
            <a:alphaModFix amt="90000"/>
          </a:blip>
          <a:srcRect b="0" l="0" r="0" t="0"/>
          <a:stretch/>
        </p:blipFill>
        <p:spPr>
          <a:xfrm rot="5400000">
            <a:off x="4407425" y="-1269888"/>
            <a:ext cx="1299899" cy="3150515"/>
          </a:xfrm>
          <a:prstGeom prst="rect">
            <a:avLst/>
          </a:prstGeom>
          <a:noFill/>
          <a:ln>
            <a:noFill/>
          </a:ln>
        </p:spPr>
      </p:pic>
      <p:pic>
        <p:nvPicPr>
          <p:cNvPr id="126" name="Google Shape;126;p109"/>
          <p:cNvPicPr preferRelativeResize="0"/>
          <p:nvPr/>
        </p:nvPicPr>
        <p:blipFill rotWithShape="1">
          <a:blip r:embed="rId7">
            <a:alphaModFix/>
          </a:blip>
          <a:srcRect b="0" l="0" r="0" t="0"/>
          <a:stretch/>
        </p:blipFill>
        <p:spPr>
          <a:xfrm>
            <a:off x="6986838" y="3642950"/>
            <a:ext cx="1364252" cy="1284150"/>
          </a:xfrm>
          <a:prstGeom prst="rect">
            <a:avLst/>
          </a:prstGeom>
          <a:noFill/>
          <a:ln>
            <a:noFill/>
          </a:ln>
        </p:spPr>
      </p:pic>
      <p:pic>
        <p:nvPicPr>
          <p:cNvPr id="127" name="Google Shape;127;p109"/>
          <p:cNvPicPr preferRelativeResize="0"/>
          <p:nvPr/>
        </p:nvPicPr>
        <p:blipFill rotWithShape="1">
          <a:blip r:embed="rId8">
            <a:alphaModFix/>
          </a:blip>
          <a:srcRect b="0" l="0" r="0" t="0"/>
          <a:stretch/>
        </p:blipFill>
        <p:spPr>
          <a:xfrm rot="-4979417">
            <a:off x="154700" y="-154700"/>
            <a:ext cx="1679200" cy="1465800"/>
          </a:xfrm>
          <a:prstGeom prst="rect">
            <a:avLst/>
          </a:prstGeom>
          <a:noFill/>
          <a:ln>
            <a:noFill/>
          </a:ln>
        </p:spPr>
      </p:pic>
      <p:pic>
        <p:nvPicPr>
          <p:cNvPr id="128" name="Google Shape;128;p109"/>
          <p:cNvPicPr preferRelativeResize="0"/>
          <p:nvPr/>
        </p:nvPicPr>
        <p:blipFill rotWithShape="1">
          <a:blip r:embed="rId9">
            <a:alphaModFix amt="90000"/>
          </a:blip>
          <a:srcRect b="0" l="0" r="0" t="0"/>
          <a:stretch/>
        </p:blipFill>
        <p:spPr>
          <a:xfrm rot="5400000">
            <a:off x="573023" y="3691377"/>
            <a:ext cx="1892701" cy="2381000"/>
          </a:xfrm>
          <a:prstGeom prst="rect">
            <a:avLst/>
          </a:prstGeom>
          <a:noFill/>
          <a:ln>
            <a:noFill/>
          </a:ln>
        </p:spPr>
      </p:pic>
      <p:pic>
        <p:nvPicPr>
          <p:cNvPr id="129" name="Google Shape;129;p109"/>
          <p:cNvPicPr preferRelativeResize="0"/>
          <p:nvPr/>
        </p:nvPicPr>
        <p:blipFill rotWithShape="1">
          <a:blip r:embed="rId4">
            <a:alphaModFix amt="90000"/>
          </a:blip>
          <a:srcRect b="0" l="0" r="0" t="0"/>
          <a:stretch/>
        </p:blipFill>
        <p:spPr>
          <a:xfrm>
            <a:off x="1190275" y="3935513"/>
            <a:ext cx="463951" cy="463651"/>
          </a:xfrm>
          <a:prstGeom prst="rect">
            <a:avLst/>
          </a:prstGeom>
          <a:noFill/>
          <a:ln>
            <a:noFill/>
          </a:ln>
        </p:spPr>
      </p:pic>
      <p:sp>
        <p:nvSpPr>
          <p:cNvPr id="130" name="Google Shape;130;p109"/>
          <p:cNvSpPr txBox="1"/>
          <p:nvPr>
            <p:ph hasCustomPrompt="1" type="title"/>
          </p:nvPr>
        </p:nvSpPr>
        <p:spPr>
          <a:xfrm>
            <a:off x="1599750" y="1744163"/>
            <a:ext cx="5944500" cy="116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b="1" sz="7200">
                <a:latin typeface="Archivo"/>
                <a:ea typeface="Archivo"/>
                <a:cs typeface="Archivo"/>
                <a:sym typeface="Archivo"/>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1" name="Google Shape;131;p109"/>
          <p:cNvSpPr txBox="1"/>
          <p:nvPr>
            <p:ph idx="1" type="subTitle"/>
          </p:nvPr>
        </p:nvSpPr>
        <p:spPr>
          <a:xfrm>
            <a:off x="2454750" y="3107438"/>
            <a:ext cx="4234500" cy="43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latin typeface="Archivo"/>
                <a:ea typeface="Archivo"/>
                <a:cs typeface="Archivo"/>
                <a:sym typeface="Archiv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32" name="Shape 132"/>
        <p:cNvGrpSpPr/>
        <p:nvPr/>
      </p:nvGrpSpPr>
      <p:grpSpPr>
        <a:xfrm>
          <a:off x="0" y="0"/>
          <a:ext cx="0" cy="0"/>
          <a:chOff x="0" y="0"/>
          <a:chExt cx="0" cy="0"/>
        </a:xfrm>
      </p:grpSpPr>
      <p:pic>
        <p:nvPicPr>
          <p:cNvPr id="133" name="Google Shape;133;p121"/>
          <p:cNvPicPr preferRelativeResize="0"/>
          <p:nvPr/>
        </p:nvPicPr>
        <p:blipFill rotWithShape="1">
          <a:blip r:embed="rId2">
            <a:alphaModFix/>
          </a:blip>
          <a:srcRect b="0" l="0" r="0" t="0"/>
          <a:stretch/>
        </p:blipFill>
        <p:spPr>
          <a:xfrm flipH="1" rot="-1100051">
            <a:off x="179922" y="-281940"/>
            <a:ext cx="2252698" cy="2651458"/>
          </a:xfrm>
          <a:prstGeom prst="rect">
            <a:avLst/>
          </a:prstGeom>
          <a:noFill/>
          <a:ln>
            <a:noFill/>
          </a:ln>
        </p:spPr>
      </p:pic>
      <p:pic>
        <p:nvPicPr>
          <p:cNvPr id="134" name="Google Shape;134;p121"/>
          <p:cNvPicPr preferRelativeResize="0"/>
          <p:nvPr/>
        </p:nvPicPr>
        <p:blipFill rotWithShape="1">
          <a:blip r:embed="rId3">
            <a:alphaModFix amt="90000"/>
          </a:blip>
          <a:srcRect b="0" l="0" r="0" t="0"/>
          <a:stretch/>
        </p:blipFill>
        <p:spPr>
          <a:xfrm flipH="1" rot="-387081">
            <a:off x="-493519" y="-607214"/>
            <a:ext cx="1299898" cy="3150514"/>
          </a:xfrm>
          <a:prstGeom prst="rect">
            <a:avLst/>
          </a:prstGeom>
          <a:noFill/>
          <a:ln>
            <a:noFill/>
          </a:ln>
        </p:spPr>
      </p:pic>
      <p:pic>
        <p:nvPicPr>
          <p:cNvPr id="135" name="Google Shape;135;p121"/>
          <p:cNvPicPr preferRelativeResize="0"/>
          <p:nvPr/>
        </p:nvPicPr>
        <p:blipFill rotWithShape="1">
          <a:blip r:embed="rId4">
            <a:alphaModFix/>
          </a:blip>
          <a:srcRect b="0" l="0" r="0" t="0"/>
          <a:stretch/>
        </p:blipFill>
        <p:spPr>
          <a:xfrm flipH="1" rot="-5931478">
            <a:off x="1911874" y="2909500"/>
            <a:ext cx="2045205" cy="3422087"/>
          </a:xfrm>
          <a:prstGeom prst="rect">
            <a:avLst/>
          </a:prstGeom>
          <a:noFill/>
          <a:ln>
            <a:noFill/>
          </a:ln>
        </p:spPr>
      </p:pic>
      <p:pic>
        <p:nvPicPr>
          <p:cNvPr id="136" name="Google Shape;136;p121"/>
          <p:cNvPicPr preferRelativeResize="0"/>
          <p:nvPr/>
        </p:nvPicPr>
        <p:blipFill rotWithShape="1">
          <a:blip r:embed="rId5">
            <a:alphaModFix amt="90000"/>
          </a:blip>
          <a:srcRect b="0" l="0" r="0" t="0"/>
          <a:stretch/>
        </p:blipFill>
        <p:spPr>
          <a:xfrm flipH="1" rot="9563573">
            <a:off x="3113646" y="2145165"/>
            <a:ext cx="463950" cy="463650"/>
          </a:xfrm>
          <a:prstGeom prst="rect">
            <a:avLst/>
          </a:prstGeom>
          <a:noFill/>
          <a:ln>
            <a:noFill/>
          </a:ln>
        </p:spPr>
      </p:pic>
      <p:pic>
        <p:nvPicPr>
          <p:cNvPr id="137" name="Google Shape;137;p121"/>
          <p:cNvPicPr preferRelativeResize="0"/>
          <p:nvPr/>
        </p:nvPicPr>
        <p:blipFill rotWithShape="1">
          <a:blip r:embed="rId6">
            <a:alphaModFix/>
          </a:blip>
          <a:srcRect b="0" l="0" r="0" t="0"/>
          <a:stretch/>
        </p:blipFill>
        <p:spPr>
          <a:xfrm flipH="1" rot="-7057022">
            <a:off x="2263938" y="2699060"/>
            <a:ext cx="1679202" cy="1465799"/>
          </a:xfrm>
          <a:prstGeom prst="rect">
            <a:avLst/>
          </a:prstGeom>
          <a:noFill/>
          <a:ln>
            <a:noFill/>
          </a:ln>
        </p:spPr>
      </p:pic>
      <p:pic>
        <p:nvPicPr>
          <p:cNvPr id="138" name="Google Shape;138;p121"/>
          <p:cNvPicPr preferRelativeResize="0"/>
          <p:nvPr/>
        </p:nvPicPr>
        <p:blipFill rotWithShape="1">
          <a:blip r:embed="rId7">
            <a:alphaModFix amt="90000"/>
          </a:blip>
          <a:srcRect b="0" l="0" r="0" t="0"/>
          <a:stretch/>
        </p:blipFill>
        <p:spPr>
          <a:xfrm flipH="1" rot="-3442061">
            <a:off x="679577" y="2004644"/>
            <a:ext cx="2003752" cy="241114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39" name="Shape 139"/>
        <p:cNvGrpSpPr/>
        <p:nvPr/>
      </p:nvGrpSpPr>
      <p:grpSpPr>
        <a:xfrm>
          <a:off x="0" y="0"/>
          <a:ext cx="0" cy="0"/>
          <a:chOff x="0" y="0"/>
          <a:chExt cx="0" cy="0"/>
        </a:xfrm>
      </p:grpSpPr>
      <p:pic>
        <p:nvPicPr>
          <p:cNvPr id="140" name="Google Shape;140;p122"/>
          <p:cNvPicPr preferRelativeResize="0"/>
          <p:nvPr/>
        </p:nvPicPr>
        <p:blipFill rotWithShape="1">
          <a:blip r:embed="rId2">
            <a:alphaModFix/>
          </a:blip>
          <a:srcRect b="0" l="0" r="0" t="0"/>
          <a:stretch/>
        </p:blipFill>
        <p:spPr>
          <a:xfrm flipH="1" rot="5400007">
            <a:off x="6484698" y="2500885"/>
            <a:ext cx="2252700" cy="2651459"/>
          </a:xfrm>
          <a:prstGeom prst="rect">
            <a:avLst/>
          </a:prstGeom>
          <a:noFill/>
          <a:ln>
            <a:noFill/>
          </a:ln>
        </p:spPr>
      </p:pic>
      <p:pic>
        <p:nvPicPr>
          <p:cNvPr id="141" name="Google Shape;141;p122"/>
          <p:cNvPicPr preferRelativeResize="0"/>
          <p:nvPr/>
        </p:nvPicPr>
        <p:blipFill rotWithShape="1">
          <a:blip r:embed="rId3">
            <a:alphaModFix amt="90000"/>
          </a:blip>
          <a:srcRect b="0" l="0" r="0" t="0"/>
          <a:stretch/>
        </p:blipFill>
        <p:spPr>
          <a:xfrm flipH="1">
            <a:off x="6702870" y="2574715"/>
            <a:ext cx="463951" cy="4636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142" name="Shape 142"/>
        <p:cNvGrpSpPr/>
        <p:nvPr/>
      </p:nvGrpSpPr>
      <p:grpSpPr>
        <a:xfrm>
          <a:off x="0" y="0"/>
          <a:ext cx="0" cy="0"/>
          <a:chOff x="0" y="0"/>
          <a:chExt cx="0" cy="0"/>
        </a:xfrm>
      </p:grpSpPr>
      <p:pic>
        <p:nvPicPr>
          <p:cNvPr id="143" name="Google Shape;143;p123"/>
          <p:cNvPicPr preferRelativeResize="0"/>
          <p:nvPr/>
        </p:nvPicPr>
        <p:blipFill rotWithShape="1">
          <a:blip r:embed="rId2">
            <a:alphaModFix/>
          </a:blip>
          <a:srcRect b="0" l="0" r="0" t="0"/>
          <a:stretch/>
        </p:blipFill>
        <p:spPr>
          <a:xfrm rot="5400000">
            <a:off x="-14242" y="4048853"/>
            <a:ext cx="2045209" cy="3422090"/>
          </a:xfrm>
          <a:prstGeom prst="rect">
            <a:avLst/>
          </a:prstGeom>
          <a:noFill/>
          <a:ln>
            <a:noFill/>
          </a:ln>
        </p:spPr>
      </p:pic>
      <p:pic>
        <p:nvPicPr>
          <p:cNvPr id="144" name="Google Shape;144;p123"/>
          <p:cNvPicPr preferRelativeResize="0"/>
          <p:nvPr/>
        </p:nvPicPr>
        <p:blipFill rotWithShape="1">
          <a:blip r:embed="rId3">
            <a:alphaModFix/>
          </a:blip>
          <a:srcRect b="0" l="0" r="0" t="0"/>
          <a:stretch/>
        </p:blipFill>
        <p:spPr>
          <a:xfrm rot="-7105164">
            <a:off x="-928123" y="-1064658"/>
            <a:ext cx="2312596" cy="2721952"/>
          </a:xfrm>
          <a:prstGeom prst="rect">
            <a:avLst/>
          </a:prstGeom>
          <a:noFill/>
          <a:ln>
            <a:noFill/>
          </a:ln>
        </p:spPr>
      </p:pic>
      <p:pic>
        <p:nvPicPr>
          <p:cNvPr id="145" name="Google Shape;145;p123"/>
          <p:cNvPicPr preferRelativeResize="0"/>
          <p:nvPr/>
        </p:nvPicPr>
        <p:blipFill rotWithShape="1">
          <a:blip r:embed="rId2">
            <a:alphaModFix/>
          </a:blip>
          <a:srcRect b="0" l="0" r="0" t="0"/>
          <a:stretch/>
        </p:blipFill>
        <p:spPr>
          <a:xfrm rot="5946662">
            <a:off x="4932934" y="-1874447"/>
            <a:ext cx="2045208" cy="3422088"/>
          </a:xfrm>
          <a:prstGeom prst="rect">
            <a:avLst/>
          </a:prstGeom>
          <a:noFill/>
          <a:ln>
            <a:noFill/>
          </a:ln>
        </p:spPr>
      </p:pic>
      <p:pic>
        <p:nvPicPr>
          <p:cNvPr id="146" name="Google Shape;146;p123"/>
          <p:cNvPicPr preferRelativeResize="0"/>
          <p:nvPr/>
        </p:nvPicPr>
        <p:blipFill rotWithShape="1">
          <a:blip r:embed="rId3">
            <a:alphaModFix/>
          </a:blip>
          <a:srcRect b="0" l="0" r="0" t="0"/>
          <a:stretch/>
        </p:blipFill>
        <p:spPr>
          <a:xfrm rot="-7105164">
            <a:off x="8397902" y="-2047008"/>
            <a:ext cx="2312596" cy="2721952"/>
          </a:xfrm>
          <a:prstGeom prst="rect">
            <a:avLst/>
          </a:prstGeom>
          <a:noFill/>
          <a:ln>
            <a:noFill/>
          </a:ln>
        </p:spPr>
      </p:pic>
      <p:pic>
        <p:nvPicPr>
          <p:cNvPr id="147" name="Google Shape;147;p123"/>
          <p:cNvPicPr preferRelativeResize="0"/>
          <p:nvPr/>
        </p:nvPicPr>
        <p:blipFill rotWithShape="1">
          <a:blip r:embed="rId4">
            <a:alphaModFix amt="90000"/>
          </a:blip>
          <a:srcRect b="0" l="0" r="0" t="0"/>
          <a:stretch/>
        </p:blipFill>
        <p:spPr>
          <a:xfrm rot="10800000">
            <a:off x="4206673" y="4401908"/>
            <a:ext cx="463951" cy="463651"/>
          </a:xfrm>
          <a:prstGeom prst="rect">
            <a:avLst/>
          </a:prstGeom>
          <a:noFill/>
          <a:ln>
            <a:noFill/>
          </a:ln>
        </p:spPr>
      </p:pic>
      <p:pic>
        <p:nvPicPr>
          <p:cNvPr id="148" name="Google Shape;148;p123"/>
          <p:cNvPicPr preferRelativeResize="0"/>
          <p:nvPr/>
        </p:nvPicPr>
        <p:blipFill rotWithShape="1">
          <a:blip r:embed="rId5">
            <a:alphaModFix amt="90000"/>
          </a:blip>
          <a:srcRect b="0" l="0" r="0" t="0"/>
          <a:stretch/>
        </p:blipFill>
        <p:spPr>
          <a:xfrm rot="10800000">
            <a:off x="545001" y="4394874"/>
            <a:ext cx="1299898" cy="1298199"/>
          </a:xfrm>
          <a:prstGeom prst="rect">
            <a:avLst/>
          </a:prstGeom>
          <a:noFill/>
          <a:ln>
            <a:noFill/>
          </a:ln>
        </p:spPr>
      </p:pic>
      <p:pic>
        <p:nvPicPr>
          <p:cNvPr id="149" name="Google Shape;149;p123"/>
          <p:cNvPicPr preferRelativeResize="0"/>
          <p:nvPr/>
        </p:nvPicPr>
        <p:blipFill rotWithShape="1">
          <a:blip r:embed="rId3">
            <a:alphaModFix/>
          </a:blip>
          <a:srcRect b="0" l="0" r="0" t="0"/>
          <a:stretch/>
        </p:blipFill>
        <p:spPr>
          <a:xfrm rot="-7105164">
            <a:off x="7321577" y="4208429"/>
            <a:ext cx="2312596" cy="2721952"/>
          </a:xfrm>
          <a:prstGeom prst="rect">
            <a:avLst/>
          </a:prstGeom>
          <a:noFill/>
          <a:ln>
            <a:noFill/>
          </a:ln>
        </p:spPr>
      </p:pic>
      <p:pic>
        <p:nvPicPr>
          <p:cNvPr id="150" name="Google Shape;150;p123"/>
          <p:cNvPicPr preferRelativeResize="0"/>
          <p:nvPr/>
        </p:nvPicPr>
        <p:blipFill rotWithShape="1">
          <a:blip r:embed="rId6">
            <a:alphaModFix amt="90000"/>
          </a:blip>
          <a:srcRect b="0" l="0" r="0" t="0"/>
          <a:stretch/>
        </p:blipFill>
        <p:spPr>
          <a:xfrm rot="-5400000">
            <a:off x="3303325" y="3871721"/>
            <a:ext cx="1299899" cy="3150515"/>
          </a:xfrm>
          <a:prstGeom prst="rect">
            <a:avLst/>
          </a:prstGeom>
          <a:noFill/>
          <a:ln>
            <a:noFill/>
          </a:ln>
        </p:spPr>
      </p:pic>
      <p:pic>
        <p:nvPicPr>
          <p:cNvPr id="151" name="Google Shape;151;p123"/>
          <p:cNvPicPr preferRelativeResize="0"/>
          <p:nvPr/>
        </p:nvPicPr>
        <p:blipFill rotWithShape="1">
          <a:blip r:embed="rId7">
            <a:alphaModFix/>
          </a:blip>
          <a:srcRect b="0" l="0" r="0" t="0"/>
          <a:stretch/>
        </p:blipFill>
        <p:spPr>
          <a:xfrm rot="10800000">
            <a:off x="1431285" y="-685477"/>
            <a:ext cx="1364252" cy="1284150"/>
          </a:xfrm>
          <a:prstGeom prst="rect">
            <a:avLst/>
          </a:prstGeom>
          <a:noFill/>
          <a:ln>
            <a:noFill/>
          </a:ln>
        </p:spPr>
      </p:pic>
      <p:pic>
        <p:nvPicPr>
          <p:cNvPr id="152" name="Google Shape;152;p123"/>
          <p:cNvPicPr preferRelativeResize="0"/>
          <p:nvPr/>
        </p:nvPicPr>
        <p:blipFill rotWithShape="1">
          <a:blip r:embed="rId8">
            <a:alphaModFix/>
          </a:blip>
          <a:srcRect b="0" l="0" r="0" t="0"/>
          <a:stretch/>
        </p:blipFill>
        <p:spPr>
          <a:xfrm rot="5820583">
            <a:off x="8201749" y="4441248"/>
            <a:ext cx="1679200" cy="1465800"/>
          </a:xfrm>
          <a:prstGeom prst="rect">
            <a:avLst/>
          </a:prstGeom>
          <a:noFill/>
          <a:ln>
            <a:noFill/>
          </a:ln>
        </p:spPr>
      </p:pic>
      <p:pic>
        <p:nvPicPr>
          <p:cNvPr id="153" name="Google Shape;153;p123"/>
          <p:cNvPicPr preferRelativeResize="0"/>
          <p:nvPr/>
        </p:nvPicPr>
        <p:blipFill rotWithShape="1">
          <a:blip r:embed="rId9">
            <a:alphaModFix amt="90000"/>
          </a:blip>
          <a:srcRect b="0" l="0" r="0" t="0"/>
          <a:stretch/>
        </p:blipFill>
        <p:spPr>
          <a:xfrm rot="-5400000">
            <a:off x="7316650" y="-929629"/>
            <a:ext cx="1892701" cy="2381000"/>
          </a:xfrm>
          <a:prstGeom prst="rect">
            <a:avLst/>
          </a:prstGeom>
          <a:noFill/>
          <a:ln>
            <a:noFill/>
          </a:ln>
        </p:spPr>
      </p:pic>
      <p:pic>
        <p:nvPicPr>
          <p:cNvPr id="154" name="Google Shape;154;p123"/>
          <p:cNvPicPr preferRelativeResize="0"/>
          <p:nvPr/>
        </p:nvPicPr>
        <p:blipFill rotWithShape="1">
          <a:blip r:embed="rId4">
            <a:alphaModFix amt="90000"/>
          </a:blip>
          <a:srcRect b="0" l="0" r="0" t="0"/>
          <a:stretch/>
        </p:blipFill>
        <p:spPr>
          <a:xfrm rot="10800000">
            <a:off x="8128148" y="514983"/>
            <a:ext cx="463951" cy="4636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 name="Shape 19"/>
        <p:cNvGrpSpPr/>
        <p:nvPr/>
      </p:nvGrpSpPr>
      <p:grpSpPr>
        <a:xfrm>
          <a:off x="0" y="0"/>
          <a:ext cx="0" cy="0"/>
          <a:chOff x="0" y="0"/>
          <a:chExt cx="0" cy="0"/>
        </a:xfrm>
      </p:grpSpPr>
      <p:pic>
        <p:nvPicPr>
          <p:cNvPr id="20" name="Google Shape;20;p90"/>
          <p:cNvPicPr preferRelativeResize="0"/>
          <p:nvPr/>
        </p:nvPicPr>
        <p:blipFill rotWithShape="1">
          <a:blip r:embed="rId2">
            <a:alphaModFix/>
          </a:blip>
          <a:srcRect b="0" l="0" r="0" t="0"/>
          <a:stretch/>
        </p:blipFill>
        <p:spPr>
          <a:xfrm rot="-3422176">
            <a:off x="7991202" y="4334514"/>
            <a:ext cx="2312597" cy="2721954"/>
          </a:xfrm>
          <a:prstGeom prst="rect">
            <a:avLst/>
          </a:prstGeom>
          <a:noFill/>
          <a:ln>
            <a:noFill/>
          </a:ln>
        </p:spPr>
      </p:pic>
      <p:pic>
        <p:nvPicPr>
          <p:cNvPr id="21" name="Google Shape;21;p90"/>
          <p:cNvPicPr preferRelativeResize="0"/>
          <p:nvPr/>
        </p:nvPicPr>
        <p:blipFill rotWithShape="1">
          <a:blip r:embed="rId2">
            <a:alphaModFix/>
          </a:blip>
          <a:srcRect b="0" l="0" r="0" t="0"/>
          <a:stretch/>
        </p:blipFill>
        <p:spPr>
          <a:xfrm rot="1260085">
            <a:off x="6655226" y="-1263708"/>
            <a:ext cx="2312597" cy="2721953"/>
          </a:xfrm>
          <a:prstGeom prst="rect">
            <a:avLst/>
          </a:prstGeom>
          <a:noFill/>
          <a:ln>
            <a:noFill/>
          </a:ln>
        </p:spPr>
      </p:pic>
      <p:pic>
        <p:nvPicPr>
          <p:cNvPr id="22" name="Google Shape;22;p90"/>
          <p:cNvPicPr preferRelativeResize="0"/>
          <p:nvPr/>
        </p:nvPicPr>
        <p:blipFill rotWithShape="1">
          <a:blip r:embed="rId3">
            <a:alphaModFix amt="90000"/>
          </a:blip>
          <a:srcRect b="0" l="0" r="0" t="0"/>
          <a:stretch/>
        </p:blipFill>
        <p:spPr>
          <a:xfrm>
            <a:off x="8172525" y="-949963"/>
            <a:ext cx="1299899" cy="3150515"/>
          </a:xfrm>
          <a:prstGeom prst="rect">
            <a:avLst/>
          </a:prstGeom>
          <a:noFill/>
          <a:ln>
            <a:noFill/>
          </a:ln>
        </p:spPr>
      </p:pic>
      <p:pic>
        <p:nvPicPr>
          <p:cNvPr id="23" name="Google Shape;23;p90"/>
          <p:cNvPicPr preferRelativeResize="0"/>
          <p:nvPr/>
        </p:nvPicPr>
        <p:blipFill rotWithShape="1">
          <a:blip r:embed="rId4">
            <a:alphaModFix amt="90000"/>
          </a:blip>
          <a:srcRect b="0" l="0" r="0" t="0"/>
          <a:stretch/>
        </p:blipFill>
        <p:spPr>
          <a:xfrm>
            <a:off x="7563000" y="-373998"/>
            <a:ext cx="743450" cy="743001"/>
          </a:xfrm>
          <a:prstGeom prst="rect">
            <a:avLst/>
          </a:prstGeom>
          <a:noFill/>
          <a:ln>
            <a:noFill/>
          </a:ln>
        </p:spPr>
      </p:pic>
      <p:pic>
        <p:nvPicPr>
          <p:cNvPr id="24" name="Google Shape;24;p90"/>
          <p:cNvPicPr preferRelativeResize="0"/>
          <p:nvPr/>
        </p:nvPicPr>
        <p:blipFill rotWithShape="1">
          <a:blip r:embed="rId5">
            <a:alphaModFix/>
          </a:blip>
          <a:srcRect b="0" l="0" r="0" t="0"/>
          <a:stretch/>
        </p:blipFill>
        <p:spPr>
          <a:xfrm>
            <a:off x="8108175" y="4369000"/>
            <a:ext cx="1364252" cy="1284150"/>
          </a:xfrm>
          <a:prstGeom prst="rect">
            <a:avLst/>
          </a:prstGeom>
          <a:noFill/>
          <a:ln>
            <a:noFill/>
          </a:ln>
        </p:spPr>
      </p:pic>
      <p:sp>
        <p:nvSpPr>
          <p:cNvPr id="25" name="Google Shape;25;p90"/>
          <p:cNvSpPr txBox="1"/>
          <p:nvPr>
            <p:ph type="title"/>
          </p:nvPr>
        </p:nvSpPr>
        <p:spPr>
          <a:xfrm>
            <a:off x="1450800" y="1635288"/>
            <a:ext cx="23364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000">
                <a:latin typeface="Archivo"/>
                <a:ea typeface="Archivo"/>
                <a:cs typeface="Archivo"/>
                <a:sym typeface="Archiv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 name="Google Shape;26;p90"/>
          <p:cNvSpPr txBox="1"/>
          <p:nvPr>
            <p:ph idx="2" type="title"/>
          </p:nvPr>
        </p:nvSpPr>
        <p:spPr>
          <a:xfrm>
            <a:off x="720000" y="1763550"/>
            <a:ext cx="654600" cy="43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latin typeface="Archivo"/>
                <a:ea typeface="Archivo"/>
                <a:cs typeface="Archivo"/>
                <a:sym typeface="Archivo"/>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90"/>
          <p:cNvSpPr txBox="1"/>
          <p:nvPr>
            <p:ph idx="1" type="subTitle"/>
          </p:nvPr>
        </p:nvSpPr>
        <p:spPr>
          <a:xfrm>
            <a:off x="1450800" y="2221813"/>
            <a:ext cx="2336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28" name="Google Shape;28;p90"/>
          <p:cNvSpPr txBox="1"/>
          <p:nvPr>
            <p:ph idx="3" type="title"/>
          </p:nvPr>
        </p:nvSpPr>
        <p:spPr>
          <a:xfrm>
            <a:off x="5302800" y="1635288"/>
            <a:ext cx="23364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000">
                <a:latin typeface="Archivo"/>
                <a:ea typeface="Archivo"/>
                <a:cs typeface="Archivo"/>
                <a:sym typeface="Archiv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 name="Google Shape;29;p90"/>
          <p:cNvSpPr txBox="1"/>
          <p:nvPr>
            <p:ph idx="4" type="title"/>
          </p:nvPr>
        </p:nvSpPr>
        <p:spPr>
          <a:xfrm>
            <a:off x="4532700" y="1763550"/>
            <a:ext cx="693900" cy="43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latin typeface="Archivo"/>
                <a:ea typeface="Archivo"/>
                <a:cs typeface="Archivo"/>
                <a:sym typeface="Archivo"/>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90"/>
          <p:cNvSpPr txBox="1"/>
          <p:nvPr>
            <p:ph idx="5" type="subTitle"/>
          </p:nvPr>
        </p:nvSpPr>
        <p:spPr>
          <a:xfrm>
            <a:off x="5302800" y="2221813"/>
            <a:ext cx="2336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31" name="Google Shape;31;p90"/>
          <p:cNvSpPr txBox="1"/>
          <p:nvPr>
            <p:ph idx="6" type="title"/>
          </p:nvPr>
        </p:nvSpPr>
        <p:spPr>
          <a:xfrm>
            <a:off x="1450800" y="3043188"/>
            <a:ext cx="23364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000">
                <a:latin typeface="Archivo"/>
                <a:ea typeface="Archivo"/>
                <a:cs typeface="Archivo"/>
                <a:sym typeface="Archiv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90"/>
          <p:cNvSpPr txBox="1"/>
          <p:nvPr>
            <p:ph idx="7" type="title"/>
          </p:nvPr>
        </p:nvSpPr>
        <p:spPr>
          <a:xfrm>
            <a:off x="720000" y="3171450"/>
            <a:ext cx="654600" cy="43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latin typeface="Archivo"/>
                <a:ea typeface="Archivo"/>
                <a:cs typeface="Archivo"/>
                <a:sym typeface="Archivo"/>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90"/>
          <p:cNvSpPr txBox="1"/>
          <p:nvPr>
            <p:ph idx="8" type="subTitle"/>
          </p:nvPr>
        </p:nvSpPr>
        <p:spPr>
          <a:xfrm>
            <a:off x="1450800" y="3629713"/>
            <a:ext cx="2336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34" name="Google Shape;34;p90"/>
          <p:cNvSpPr txBox="1"/>
          <p:nvPr>
            <p:ph idx="9" type="title"/>
          </p:nvPr>
        </p:nvSpPr>
        <p:spPr>
          <a:xfrm>
            <a:off x="5302800" y="3043188"/>
            <a:ext cx="23364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000">
                <a:latin typeface="Archivo"/>
                <a:ea typeface="Archivo"/>
                <a:cs typeface="Archivo"/>
                <a:sym typeface="Archiv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90"/>
          <p:cNvSpPr txBox="1"/>
          <p:nvPr>
            <p:ph idx="13" type="title"/>
          </p:nvPr>
        </p:nvSpPr>
        <p:spPr>
          <a:xfrm>
            <a:off x="4532700" y="3171450"/>
            <a:ext cx="693900" cy="43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latin typeface="Archivo"/>
                <a:ea typeface="Archivo"/>
                <a:cs typeface="Archivo"/>
                <a:sym typeface="Archivo"/>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6" name="Google Shape;36;p90"/>
          <p:cNvSpPr txBox="1"/>
          <p:nvPr>
            <p:ph idx="14" type="subTitle"/>
          </p:nvPr>
        </p:nvSpPr>
        <p:spPr>
          <a:xfrm>
            <a:off x="5302800" y="3629713"/>
            <a:ext cx="2336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algn="l">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37" name="Google Shape;37;p90"/>
          <p:cNvSpPr txBox="1"/>
          <p:nvPr>
            <p:ph idx="15"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Archivo"/>
                <a:ea typeface="Archivo"/>
                <a:cs typeface="Archivo"/>
                <a:sym typeface="Archivo"/>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pic>
        <p:nvPicPr>
          <p:cNvPr id="39" name="Google Shape;39;p91"/>
          <p:cNvPicPr preferRelativeResize="0"/>
          <p:nvPr/>
        </p:nvPicPr>
        <p:blipFill rotWithShape="1">
          <a:blip r:embed="rId2">
            <a:alphaModFix/>
          </a:blip>
          <a:srcRect b="0" l="0" r="0" t="0"/>
          <a:stretch/>
        </p:blipFill>
        <p:spPr>
          <a:xfrm rot="7713228">
            <a:off x="-1222739" y="-1176868"/>
            <a:ext cx="2252699" cy="2651456"/>
          </a:xfrm>
          <a:prstGeom prst="rect">
            <a:avLst/>
          </a:prstGeom>
          <a:noFill/>
          <a:ln>
            <a:noFill/>
          </a:ln>
        </p:spPr>
      </p:pic>
      <p:pic>
        <p:nvPicPr>
          <p:cNvPr id="40" name="Google Shape;40;p91"/>
          <p:cNvPicPr preferRelativeResize="0"/>
          <p:nvPr/>
        </p:nvPicPr>
        <p:blipFill rotWithShape="1">
          <a:blip r:embed="rId3">
            <a:alphaModFix amt="90000"/>
          </a:blip>
          <a:srcRect b="0" l="0" r="0" t="0"/>
          <a:stretch/>
        </p:blipFill>
        <p:spPr>
          <a:xfrm>
            <a:off x="7267425" y="2711126"/>
            <a:ext cx="463951" cy="463651"/>
          </a:xfrm>
          <a:prstGeom prst="rect">
            <a:avLst/>
          </a:prstGeom>
          <a:noFill/>
          <a:ln>
            <a:noFill/>
          </a:ln>
        </p:spPr>
      </p:pic>
      <p:pic>
        <p:nvPicPr>
          <p:cNvPr id="41" name="Google Shape;41;p91"/>
          <p:cNvPicPr preferRelativeResize="0"/>
          <p:nvPr/>
        </p:nvPicPr>
        <p:blipFill rotWithShape="1">
          <a:blip r:embed="rId4">
            <a:alphaModFix/>
          </a:blip>
          <a:srcRect b="0" l="0" r="0" t="0"/>
          <a:stretch/>
        </p:blipFill>
        <p:spPr>
          <a:xfrm>
            <a:off x="1381675" y="657825"/>
            <a:ext cx="1364252" cy="1284150"/>
          </a:xfrm>
          <a:prstGeom prst="rect">
            <a:avLst/>
          </a:prstGeom>
          <a:noFill/>
          <a:ln>
            <a:noFill/>
          </a:ln>
        </p:spPr>
      </p:pic>
      <p:pic>
        <p:nvPicPr>
          <p:cNvPr id="42" name="Google Shape;42;p91"/>
          <p:cNvPicPr preferRelativeResize="0"/>
          <p:nvPr/>
        </p:nvPicPr>
        <p:blipFill rotWithShape="1">
          <a:blip r:embed="rId4">
            <a:alphaModFix/>
          </a:blip>
          <a:srcRect b="0" l="0" r="0" t="0"/>
          <a:stretch/>
        </p:blipFill>
        <p:spPr>
          <a:xfrm rot="2304511">
            <a:off x="7150477" y="2955599"/>
            <a:ext cx="1364249" cy="1284150"/>
          </a:xfrm>
          <a:prstGeom prst="rect">
            <a:avLst/>
          </a:prstGeom>
          <a:noFill/>
          <a:ln>
            <a:noFill/>
          </a:ln>
        </p:spPr>
      </p:pic>
      <p:pic>
        <p:nvPicPr>
          <p:cNvPr id="43" name="Google Shape;43;p91"/>
          <p:cNvPicPr preferRelativeResize="0"/>
          <p:nvPr/>
        </p:nvPicPr>
        <p:blipFill rotWithShape="1">
          <a:blip r:embed="rId5">
            <a:alphaModFix amt="90000"/>
          </a:blip>
          <a:srcRect b="0" l="0" r="0" t="0"/>
          <a:stretch/>
        </p:blipFill>
        <p:spPr>
          <a:xfrm flipH="1" rot="2062962">
            <a:off x="113350" y="-171601"/>
            <a:ext cx="1299900" cy="3150513"/>
          </a:xfrm>
          <a:prstGeom prst="rect">
            <a:avLst/>
          </a:prstGeom>
          <a:noFill/>
          <a:ln>
            <a:noFill/>
          </a:ln>
        </p:spPr>
      </p:pic>
      <p:pic>
        <p:nvPicPr>
          <p:cNvPr id="44" name="Google Shape;44;p91"/>
          <p:cNvPicPr preferRelativeResize="0"/>
          <p:nvPr/>
        </p:nvPicPr>
        <p:blipFill rotWithShape="1">
          <a:blip r:embed="rId2">
            <a:alphaModFix/>
          </a:blip>
          <a:srcRect b="0" l="0" r="0" t="0"/>
          <a:stretch/>
        </p:blipFill>
        <p:spPr>
          <a:xfrm rot="5150837">
            <a:off x="7617237" y="3582258"/>
            <a:ext cx="2252698" cy="2651456"/>
          </a:xfrm>
          <a:prstGeom prst="rect">
            <a:avLst/>
          </a:prstGeom>
          <a:noFill/>
          <a:ln>
            <a:noFill/>
          </a:ln>
        </p:spPr>
      </p:pic>
      <p:sp>
        <p:nvSpPr>
          <p:cNvPr id="45" name="Google Shape;45;p91"/>
          <p:cNvSpPr txBox="1"/>
          <p:nvPr>
            <p:ph type="title"/>
          </p:nvPr>
        </p:nvSpPr>
        <p:spPr>
          <a:xfrm>
            <a:off x="2533900" y="2066376"/>
            <a:ext cx="4076400" cy="146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6" name="Google Shape;46;p91"/>
          <p:cNvSpPr txBox="1"/>
          <p:nvPr>
            <p:ph idx="2" type="title"/>
          </p:nvPr>
        </p:nvSpPr>
        <p:spPr>
          <a:xfrm>
            <a:off x="4072900" y="1147100"/>
            <a:ext cx="998400" cy="57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5000">
                <a:latin typeface="Archivo"/>
                <a:ea typeface="Archivo"/>
                <a:cs typeface="Archivo"/>
                <a:sym typeface="Archivo"/>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7" name="Google Shape;47;p91"/>
          <p:cNvSpPr txBox="1"/>
          <p:nvPr>
            <p:ph idx="1" type="subTitle"/>
          </p:nvPr>
        </p:nvSpPr>
        <p:spPr>
          <a:xfrm>
            <a:off x="2533900" y="3838250"/>
            <a:ext cx="4076400" cy="25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48" name="Shape 48"/>
        <p:cNvGrpSpPr/>
        <p:nvPr/>
      </p:nvGrpSpPr>
      <p:grpSpPr>
        <a:xfrm>
          <a:off x="0" y="0"/>
          <a:ext cx="0" cy="0"/>
          <a:chOff x="0" y="0"/>
          <a:chExt cx="0" cy="0"/>
        </a:xfrm>
      </p:grpSpPr>
      <p:sp>
        <p:nvSpPr>
          <p:cNvPr id="49" name="Google Shape;49;p92"/>
          <p:cNvSpPr txBox="1"/>
          <p:nvPr>
            <p:ph idx="1" type="subTitle"/>
          </p:nvPr>
        </p:nvSpPr>
        <p:spPr>
          <a:xfrm>
            <a:off x="1771675" y="3461900"/>
            <a:ext cx="2087400" cy="3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solidFill>
                  <a:schemeClr val="lt1"/>
                </a:solidFill>
                <a:latin typeface="Archivo SemiBold"/>
                <a:ea typeface="Archivo SemiBold"/>
                <a:cs typeface="Archivo SemiBold"/>
                <a:sym typeface="Archivo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0" name="Google Shape;50;p92"/>
          <p:cNvSpPr txBox="1"/>
          <p:nvPr>
            <p:ph idx="2" type="subTitle"/>
          </p:nvPr>
        </p:nvSpPr>
        <p:spPr>
          <a:xfrm>
            <a:off x="5284795" y="3461900"/>
            <a:ext cx="2087400" cy="3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solidFill>
                  <a:schemeClr val="lt1"/>
                </a:solidFill>
                <a:latin typeface="Archivo SemiBold"/>
                <a:ea typeface="Archivo SemiBold"/>
                <a:cs typeface="Archivo SemiBold"/>
                <a:sym typeface="Archivo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1" name="Google Shape;51;p92"/>
          <p:cNvSpPr txBox="1"/>
          <p:nvPr>
            <p:ph idx="3" type="subTitle"/>
          </p:nvPr>
        </p:nvSpPr>
        <p:spPr>
          <a:xfrm>
            <a:off x="1771789" y="3826757"/>
            <a:ext cx="2087400" cy="69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Archivo"/>
                <a:ea typeface="Archivo"/>
                <a:cs typeface="Archivo"/>
                <a:sym typeface="Archiv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 name="Google Shape;52;p92"/>
          <p:cNvSpPr txBox="1"/>
          <p:nvPr>
            <p:ph idx="4" type="subTitle"/>
          </p:nvPr>
        </p:nvSpPr>
        <p:spPr>
          <a:xfrm>
            <a:off x="5284916" y="3826757"/>
            <a:ext cx="2087400" cy="69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Archivo"/>
                <a:ea typeface="Archivo"/>
                <a:cs typeface="Archivo"/>
                <a:sym typeface="Archiv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 name="Google Shape;53;p92"/>
          <p:cNvSpPr txBox="1"/>
          <p:nvPr>
            <p:ph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pic>
        <p:nvPicPr>
          <p:cNvPr id="55" name="Google Shape;55;p94"/>
          <p:cNvPicPr preferRelativeResize="0"/>
          <p:nvPr/>
        </p:nvPicPr>
        <p:blipFill rotWithShape="1">
          <a:blip r:embed="rId2">
            <a:alphaModFix/>
          </a:blip>
          <a:srcRect b="0" l="0" r="0" t="0"/>
          <a:stretch/>
        </p:blipFill>
        <p:spPr>
          <a:xfrm flipH="1" rot="-9811279">
            <a:off x="5382349" y="2844770"/>
            <a:ext cx="2252700" cy="2651457"/>
          </a:xfrm>
          <a:prstGeom prst="rect">
            <a:avLst/>
          </a:prstGeom>
          <a:noFill/>
          <a:ln>
            <a:noFill/>
          </a:ln>
        </p:spPr>
      </p:pic>
      <p:pic>
        <p:nvPicPr>
          <p:cNvPr id="56" name="Google Shape;56;p94"/>
          <p:cNvPicPr preferRelativeResize="0"/>
          <p:nvPr/>
        </p:nvPicPr>
        <p:blipFill rotWithShape="1">
          <a:blip r:embed="rId3">
            <a:alphaModFix amt="90000"/>
          </a:blip>
          <a:srcRect b="0" l="0" r="0" t="0"/>
          <a:stretch/>
        </p:blipFill>
        <p:spPr>
          <a:xfrm flipH="1" rot="-9098312">
            <a:off x="6759551" y="3313874"/>
            <a:ext cx="1299899" cy="3150511"/>
          </a:xfrm>
          <a:prstGeom prst="rect">
            <a:avLst/>
          </a:prstGeom>
          <a:noFill/>
          <a:ln>
            <a:noFill/>
          </a:ln>
        </p:spPr>
      </p:pic>
      <p:pic>
        <p:nvPicPr>
          <p:cNvPr id="57" name="Google Shape;57;p94"/>
          <p:cNvPicPr preferRelativeResize="0"/>
          <p:nvPr/>
        </p:nvPicPr>
        <p:blipFill rotWithShape="1">
          <a:blip r:embed="rId4">
            <a:alphaModFix/>
          </a:blip>
          <a:srcRect b="0" l="0" r="0" t="0"/>
          <a:stretch/>
        </p:blipFill>
        <p:spPr>
          <a:xfrm flipH="1" rot="6957294">
            <a:off x="6191268" y="-1406675"/>
            <a:ext cx="2045204" cy="3422086"/>
          </a:xfrm>
          <a:prstGeom prst="rect">
            <a:avLst/>
          </a:prstGeom>
          <a:noFill/>
          <a:ln>
            <a:noFill/>
          </a:ln>
        </p:spPr>
      </p:pic>
      <p:pic>
        <p:nvPicPr>
          <p:cNvPr id="58" name="Google Shape;58;p94"/>
          <p:cNvPicPr preferRelativeResize="0"/>
          <p:nvPr/>
        </p:nvPicPr>
        <p:blipFill rotWithShape="1">
          <a:blip r:embed="rId5">
            <a:alphaModFix amt="90000"/>
          </a:blip>
          <a:srcRect b="0" l="0" r="0" t="0"/>
          <a:stretch/>
        </p:blipFill>
        <p:spPr>
          <a:xfrm flipH="1" rot="852343">
            <a:off x="5363495" y="1679826"/>
            <a:ext cx="463951" cy="463651"/>
          </a:xfrm>
          <a:prstGeom prst="rect">
            <a:avLst/>
          </a:prstGeom>
          <a:noFill/>
          <a:ln>
            <a:noFill/>
          </a:ln>
        </p:spPr>
      </p:pic>
      <p:pic>
        <p:nvPicPr>
          <p:cNvPr id="59" name="Google Shape;59;p94"/>
          <p:cNvPicPr preferRelativeResize="0"/>
          <p:nvPr/>
        </p:nvPicPr>
        <p:blipFill rotWithShape="1">
          <a:blip r:embed="rId6">
            <a:alphaModFix/>
          </a:blip>
          <a:srcRect b="0" l="0" r="0" t="0"/>
          <a:stretch/>
        </p:blipFill>
        <p:spPr>
          <a:xfrm flipH="1" rot="5831751">
            <a:off x="5556904" y="450803"/>
            <a:ext cx="1679201" cy="1465800"/>
          </a:xfrm>
          <a:prstGeom prst="rect">
            <a:avLst/>
          </a:prstGeom>
          <a:noFill/>
          <a:ln>
            <a:noFill/>
          </a:ln>
        </p:spPr>
      </p:pic>
      <p:pic>
        <p:nvPicPr>
          <p:cNvPr id="60" name="Google Shape;60;p94"/>
          <p:cNvPicPr preferRelativeResize="0"/>
          <p:nvPr/>
        </p:nvPicPr>
        <p:blipFill rotWithShape="1">
          <a:blip r:embed="rId7">
            <a:alphaModFix amt="90000"/>
          </a:blip>
          <a:srcRect b="0" l="0" r="0" t="0"/>
          <a:stretch/>
        </p:blipFill>
        <p:spPr>
          <a:xfrm flipH="1" rot="9446706">
            <a:off x="6435599" y="972051"/>
            <a:ext cx="2003753" cy="2411145"/>
          </a:xfrm>
          <a:prstGeom prst="rect">
            <a:avLst/>
          </a:prstGeom>
          <a:noFill/>
          <a:ln>
            <a:noFill/>
          </a:ln>
        </p:spPr>
      </p:pic>
      <p:sp>
        <p:nvSpPr>
          <p:cNvPr id="61" name="Google Shape;61;p94"/>
          <p:cNvSpPr txBox="1"/>
          <p:nvPr>
            <p:ph type="title"/>
          </p:nvPr>
        </p:nvSpPr>
        <p:spPr>
          <a:xfrm>
            <a:off x="720132" y="1461375"/>
            <a:ext cx="4094400" cy="72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 name="Google Shape;62;p94"/>
          <p:cNvSpPr txBox="1"/>
          <p:nvPr>
            <p:ph idx="1" type="subTitle"/>
          </p:nvPr>
        </p:nvSpPr>
        <p:spPr>
          <a:xfrm>
            <a:off x="720000" y="2297625"/>
            <a:ext cx="4094400" cy="13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3" name="Shape 63"/>
        <p:cNvGrpSpPr/>
        <p:nvPr/>
      </p:nvGrpSpPr>
      <p:grpSpPr>
        <a:xfrm>
          <a:off x="0" y="0"/>
          <a:ext cx="0" cy="0"/>
          <a:chOff x="0" y="0"/>
          <a:chExt cx="0" cy="0"/>
        </a:xfrm>
      </p:grpSpPr>
      <p:pic>
        <p:nvPicPr>
          <p:cNvPr id="64" name="Google Shape;64;p98"/>
          <p:cNvPicPr preferRelativeResize="0"/>
          <p:nvPr/>
        </p:nvPicPr>
        <p:blipFill rotWithShape="1">
          <a:blip r:embed="rId2">
            <a:alphaModFix/>
          </a:blip>
          <a:srcRect b="0" l="0" r="0" t="0"/>
          <a:stretch/>
        </p:blipFill>
        <p:spPr>
          <a:xfrm rot="-4215274">
            <a:off x="7751406" y="-1718595"/>
            <a:ext cx="2045210" cy="3422087"/>
          </a:xfrm>
          <a:prstGeom prst="rect">
            <a:avLst/>
          </a:prstGeom>
          <a:noFill/>
          <a:ln>
            <a:noFill/>
          </a:ln>
        </p:spPr>
      </p:pic>
      <p:pic>
        <p:nvPicPr>
          <p:cNvPr id="65" name="Google Shape;65;p98"/>
          <p:cNvPicPr preferRelativeResize="0"/>
          <p:nvPr/>
        </p:nvPicPr>
        <p:blipFill rotWithShape="1">
          <a:blip r:embed="rId2">
            <a:alphaModFix/>
          </a:blip>
          <a:srcRect b="0" l="0" r="0" t="0"/>
          <a:stretch/>
        </p:blipFill>
        <p:spPr>
          <a:xfrm rot="-3805676">
            <a:off x="-229956" y="3056279"/>
            <a:ext cx="2045210" cy="3422089"/>
          </a:xfrm>
          <a:prstGeom prst="rect">
            <a:avLst/>
          </a:prstGeom>
          <a:noFill/>
          <a:ln>
            <a:noFill/>
          </a:ln>
        </p:spPr>
      </p:pic>
      <p:pic>
        <p:nvPicPr>
          <p:cNvPr id="66" name="Google Shape;66;p98"/>
          <p:cNvPicPr preferRelativeResize="0"/>
          <p:nvPr/>
        </p:nvPicPr>
        <p:blipFill rotWithShape="1">
          <a:blip r:embed="rId3">
            <a:alphaModFix amt="90000"/>
          </a:blip>
          <a:srcRect b="0" l="0" r="0" t="0"/>
          <a:stretch/>
        </p:blipFill>
        <p:spPr>
          <a:xfrm>
            <a:off x="6427150" y="3997888"/>
            <a:ext cx="463951" cy="463651"/>
          </a:xfrm>
          <a:prstGeom prst="rect">
            <a:avLst/>
          </a:prstGeom>
          <a:noFill/>
          <a:ln>
            <a:noFill/>
          </a:ln>
        </p:spPr>
      </p:pic>
      <p:pic>
        <p:nvPicPr>
          <p:cNvPr id="67" name="Google Shape;67;p98"/>
          <p:cNvPicPr preferRelativeResize="0"/>
          <p:nvPr/>
        </p:nvPicPr>
        <p:blipFill rotWithShape="1">
          <a:blip r:embed="rId4">
            <a:alphaModFix amt="90000"/>
          </a:blip>
          <a:srcRect b="0" l="0" r="0" t="0"/>
          <a:stretch/>
        </p:blipFill>
        <p:spPr>
          <a:xfrm>
            <a:off x="7692375" y="1027750"/>
            <a:ext cx="1299898" cy="1298199"/>
          </a:xfrm>
          <a:prstGeom prst="rect">
            <a:avLst/>
          </a:prstGeom>
          <a:noFill/>
          <a:ln>
            <a:noFill/>
          </a:ln>
        </p:spPr>
      </p:pic>
      <p:pic>
        <p:nvPicPr>
          <p:cNvPr id="68" name="Google Shape;68;p98"/>
          <p:cNvPicPr preferRelativeResize="0"/>
          <p:nvPr/>
        </p:nvPicPr>
        <p:blipFill rotWithShape="1">
          <a:blip r:embed="rId5">
            <a:alphaModFix/>
          </a:blip>
          <a:srcRect b="0" l="0" r="0" t="0"/>
          <a:stretch/>
        </p:blipFill>
        <p:spPr>
          <a:xfrm rot="3059151">
            <a:off x="-436297" y="-1470071"/>
            <a:ext cx="2312593" cy="2721949"/>
          </a:xfrm>
          <a:prstGeom prst="rect">
            <a:avLst/>
          </a:prstGeom>
          <a:noFill/>
          <a:ln>
            <a:noFill/>
          </a:ln>
        </p:spPr>
      </p:pic>
      <p:pic>
        <p:nvPicPr>
          <p:cNvPr id="69" name="Google Shape;69;p98"/>
          <p:cNvPicPr preferRelativeResize="0"/>
          <p:nvPr/>
        </p:nvPicPr>
        <p:blipFill rotWithShape="1">
          <a:blip r:embed="rId6">
            <a:alphaModFix amt="90000"/>
          </a:blip>
          <a:srcRect b="0" l="0" r="0" t="0"/>
          <a:stretch/>
        </p:blipFill>
        <p:spPr>
          <a:xfrm rot="2700000">
            <a:off x="7814599" y="2884961"/>
            <a:ext cx="1299900" cy="3150518"/>
          </a:xfrm>
          <a:prstGeom prst="rect">
            <a:avLst/>
          </a:prstGeom>
          <a:noFill/>
          <a:ln>
            <a:noFill/>
          </a:ln>
        </p:spPr>
      </p:pic>
      <p:pic>
        <p:nvPicPr>
          <p:cNvPr id="70" name="Google Shape;70;p98"/>
          <p:cNvPicPr preferRelativeResize="0"/>
          <p:nvPr/>
        </p:nvPicPr>
        <p:blipFill rotWithShape="1">
          <a:blip r:embed="rId7">
            <a:alphaModFix/>
          </a:blip>
          <a:srcRect b="0" l="0" r="0" t="0"/>
          <a:stretch/>
        </p:blipFill>
        <p:spPr>
          <a:xfrm>
            <a:off x="422388" y="2713638"/>
            <a:ext cx="1364252" cy="1284150"/>
          </a:xfrm>
          <a:prstGeom prst="rect">
            <a:avLst/>
          </a:prstGeom>
          <a:noFill/>
          <a:ln>
            <a:noFill/>
          </a:ln>
        </p:spPr>
      </p:pic>
      <p:pic>
        <p:nvPicPr>
          <p:cNvPr id="71" name="Google Shape;71;p98"/>
          <p:cNvPicPr preferRelativeResize="0"/>
          <p:nvPr/>
        </p:nvPicPr>
        <p:blipFill rotWithShape="1">
          <a:blip r:embed="rId8">
            <a:alphaModFix/>
          </a:blip>
          <a:srcRect b="0" l="0" r="0" t="0"/>
          <a:stretch/>
        </p:blipFill>
        <p:spPr>
          <a:xfrm rot="8776356">
            <a:off x="7232921" y="1996873"/>
            <a:ext cx="1679202" cy="1465800"/>
          </a:xfrm>
          <a:prstGeom prst="rect">
            <a:avLst/>
          </a:prstGeom>
          <a:noFill/>
          <a:ln>
            <a:noFill/>
          </a:ln>
        </p:spPr>
      </p:pic>
      <p:pic>
        <p:nvPicPr>
          <p:cNvPr id="72" name="Google Shape;72;p98"/>
          <p:cNvPicPr preferRelativeResize="0"/>
          <p:nvPr/>
        </p:nvPicPr>
        <p:blipFill rotWithShape="1">
          <a:blip r:embed="rId9">
            <a:alphaModFix amt="90000"/>
          </a:blip>
          <a:srcRect b="0" l="0" r="0" t="0"/>
          <a:stretch/>
        </p:blipFill>
        <p:spPr>
          <a:xfrm rot="7320185">
            <a:off x="-550425" y="89704"/>
            <a:ext cx="1892698" cy="2380995"/>
          </a:xfrm>
          <a:prstGeom prst="rect">
            <a:avLst/>
          </a:prstGeom>
          <a:noFill/>
          <a:ln>
            <a:noFill/>
          </a:ln>
        </p:spPr>
      </p:pic>
      <p:pic>
        <p:nvPicPr>
          <p:cNvPr id="73" name="Google Shape;73;p98"/>
          <p:cNvPicPr preferRelativeResize="0"/>
          <p:nvPr/>
        </p:nvPicPr>
        <p:blipFill rotWithShape="1">
          <a:blip r:embed="rId3">
            <a:alphaModFix amt="90000"/>
          </a:blip>
          <a:srcRect b="0" l="0" r="0" t="0"/>
          <a:stretch/>
        </p:blipFill>
        <p:spPr>
          <a:xfrm>
            <a:off x="488025" y="881688"/>
            <a:ext cx="463951" cy="463651"/>
          </a:xfrm>
          <a:prstGeom prst="rect">
            <a:avLst/>
          </a:prstGeom>
          <a:noFill/>
          <a:ln>
            <a:noFill/>
          </a:ln>
        </p:spPr>
      </p:pic>
      <p:pic>
        <p:nvPicPr>
          <p:cNvPr id="74" name="Google Shape;74;p98"/>
          <p:cNvPicPr preferRelativeResize="0"/>
          <p:nvPr/>
        </p:nvPicPr>
        <p:blipFill rotWithShape="1">
          <a:blip r:embed="rId4">
            <a:alphaModFix amt="90000"/>
          </a:blip>
          <a:srcRect b="0" l="0" r="0" t="0"/>
          <a:stretch/>
        </p:blipFill>
        <p:spPr>
          <a:xfrm>
            <a:off x="1907025" y="-758200"/>
            <a:ext cx="1299898" cy="1298199"/>
          </a:xfrm>
          <a:prstGeom prst="rect">
            <a:avLst/>
          </a:prstGeom>
          <a:noFill/>
          <a:ln>
            <a:noFill/>
          </a:ln>
        </p:spPr>
      </p:pic>
      <p:sp>
        <p:nvSpPr>
          <p:cNvPr id="75" name="Google Shape;75;p98"/>
          <p:cNvSpPr txBox="1"/>
          <p:nvPr>
            <p:ph type="title"/>
          </p:nvPr>
        </p:nvSpPr>
        <p:spPr>
          <a:xfrm>
            <a:off x="1849650" y="1307100"/>
            <a:ext cx="54447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76" name="Shape 76"/>
        <p:cNvGrpSpPr/>
        <p:nvPr/>
      </p:nvGrpSpPr>
      <p:grpSpPr>
        <a:xfrm>
          <a:off x="0" y="0"/>
          <a:ext cx="0" cy="0"/>
          <a:chOff x="0" y="0"/>
          <a:chExt cx="0" cy="0"/>
        </a:xfrm>
      </p:grpSpPr>
      <p:pic>
        <p:nvPicPr>
          <p:cNvPr id="77" name="Google Shape;77;p99"/>
          <p:cNvPicPr preferRelativeResize="0"/>
          <p:nvPr/>
        </p:nvPicPr>
        <p:blipFill rotWithShape="1">
          <a:blip r:embed="rId2">
            <a:alphaModFix/>
          </a:blip>
          <a:srcRect b="0" l="0" r="0" t="0"/>
          <a:stretch/>
        </p:blipFill>
        <p:spPr>
          <a:xfrm rot="-988721">
            <a:off x="496412" y="24958"/>
            <a:ext cx="2252700" cy="2651457"/>
          </a:xfrm>
          <a:prstGeom prst="rect">
            <a:avLst/>
          </a:prstGeom>
          <a:noFill/>
          <a:ln>
            <a:noFill/>
          </a:ln>
        </p:spPr>
      </p:pic>
      <p:pic>
        <p:nvPicPr>
          <p:cNvPr id="78" name="Google Shape;78;p99"/>
          <p:cNvPicPr preferRelativeResize="0"/>
          <p:nvPr/>
        </p:nvPicPr>
        <p:blipFill rotWithShape="1">
          <a:blip r:embed="rId3">
            <a:alphaModFix amt="90000"/>
          </a:blip>
          <a:srcRect b="0" l="0" r="0" t="0"/>
          <a:stretch/>
        </p:blipFill>
        <p:spPr>
          <a:xfrm flipH="1" rot="1701688">
            <a:off x="2371301" y="-1449626"/>
            <a:ext cx="1299899" cy="3150511"/>
          </a:xfrm>
          <a:prstGeom prst="rect">
            <a:avLst/>
          </a:prstGeom>
          <a:noFill/>
          <a:ln>
            <a:noFill/>
          </a:ln>
        </p:spPr>
      </p:pic>
      <p:pic>
        <p:nvPicPr>
          <p:cNvPr id="79" name="Google Shape;79;p99"/>
          <p:cNvPicPr preferRelativeResize="0"/>
          <p:nvPr/>
        </p:nvPicPr>
        <p:blipFill rotWithShape="1">
          <a:blip r:embed="rId4">
            <a:alphaModFix/>
          </a:blip>
          <a:srcRect b="0" l="0" r="0" t="0"/>
          <a:stretch/>
        </p:blipFill>
        <p:spPr>
          <a:xfrm rot="1564241">
            <a:off x="317631" y="3261523"/>
            <a:ext cx="2045205" cy="3422084"/>
          </a:xfrm>
          <a:prstGeom prst="rect">
            <a:avLst/>
          </a:prstGeom>
          <a:noFill/>
          <a:ln>
            <a:noFill/>
          </a:ln>
        </p:spPr>
      </p:pic>
      <p:pic>
        <p:nvPicPr>
          <p:cNvPr id="80" name="Google Shape;80;p99"/>
          <p:cNvPicPr preferRelativeResize="0"/>
          <p:nvPr/>
        </p:nvPicPr>
        <p:blipFill rotWithShape="1">
          <a:blip r:embed="rId5">
            <a:alphaModFix amt="90000"/>
          </a:blip>
          <a:srcRect b="0" l="0" r="0" t="0"/>
          <a:stretch/>
        </p:blipFill>
        <p:spPr>
          <a:xfrm>
            <a:off x="2110800" y="3174776"/>
            <a:ext cx="463951" cy="463651"/>
          </a:xfrm>
          <a:prstGeom prst="rect">
            <a:avLst/>
          </a:prstGeom>
          <a:noFill/>
          <a:ln>
            <a:noFill/>
          </a:ln>
        </p:spPr>
      </p:pic>
      <p:pic>
        <p:nvPicPr>
          <p:cNvPr id="81" name="Google Shape;81;p99"/>
          <p:cNvPicPr preferRelativeResize="0"/>
          <p:nvPr/>
        </p:nvPicPr>
        <p:blipFill rotWithShape="1">
          <a:blip r:embed="rId6">
            <a:alphaModFix/>
          </a:blip>
          <a:srcRect b="0" l="0" r="0" t="0"/>
          <a:stretch/>
        </p:blipFill>
        <p:spPr>
          <a:xfrm>
            <a:off x="862050" y="-667950"/>
            <a:ext cx="1364252" cy="1284150"/>
          </a:xfrm>
          <a:prstGeom prst="rect">
            <a:avLst/>
          </a:prstGeom>
          <a:noFill/>
          <a:ln>
            <a:noFill/>
          </a:ln>
        </p:spPr>
      </p:pic>
      <p:pic>
        <p:nvPicPr>
          <p:cNvPr id="82" name="Google Shape;82;p99"/>
          <p:cNvPicPr preferRelativeResize="0"/>
          <p:nvPr/>
        </p:nvPicPr>
        <p:blipFill rotWithShape="1">
          <a:blip r:embed="rId7">
            <a:alphaModFix/>
          </a:blip>
          <a:srcRect b="0" l="0" r="0" t="0"/>
          <a:stretch/>
        </p:blipFill>
        <p:spPr>
          <a:xfrm rot="-4979417">
            <a:off x="905275" y="1771438"/>
            <a:ext cx="1679200" cy="1465800"/>
          </a:xfrm>
          <a:prstGeom prst="rect">
            <a:avLst/>
          </a:prstGeom>
          <a:noFill/>
          <a:ln>
            <a:noFill/>
          </a:ln>
        </p:spPr>
      </p:pic>
      <p:pic>
        <p:nvPicPr>
          <p:cNvPr id="83" name="Google Shape;83;p99"/>
          <p:cNvPicPr preferRelativeResize="0"/>
          <p:nvPr/>
        </p:nvPicPr>
        <p:blipFill rotWithShape="1">
          <a:blip r:embed="rId8">
            <a:alphaModFix amt="90000"/>
          </a:blip>
          <a:srcRect b="0" l="0" r="0" t="0"/>
          <a:stretch/>
        </p:blipFill>
        <p:spPr>
          <a:xfrm rot="3774523">
            <a:off x="1219223" y="3946762"/>
            <a:ext cx="2003752" cy="2411148"/>
          </a:xfrm>
          <a:prstGeom prst="rect">
            <a:avLst/>
          </a:prstGeom>
          <a:noFill/>
          <a:ln>
            <a:noFill/>
          </a:ln>
        </p:spPr>
      </p:pic>
      <p:sp>
        <p:nvSpPr>
          <p:cNvPr id="84" name="Google Shape;84;p99"/>
          <p:cNvSpPr txBox="1"/>
          <p:nvPr>
            <p:ph type="title"/>
          </p:nvPr>
        </p:nvSpPr>
        <p:spPr>
          <a:xfrm>
            <a:off x="3701127" y="3005825"/>
            <a:ext cx="44577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2000">
                <a:latin typeface="Archivo"/>
                <a:ea typeface="Archivo"/>
                <a:cs typeface="Archivo"/>
                <a:sym typeface="Archivo"/>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85" name="Google Shape;85;p99"/>
          <p:cNvSpPr txBox="1"/>
          <p:nvPr>
            <p:ph idx="1" type="subTitle"/>
          </p:nvPr>
        </p:nvSpPr>
        <p:spPr>
          <a:xfrm>
            <a:off x="3701025" y="1605775"/>
            <a:ext cx="4457700" cy="140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lt1"/>
                </a:solidFill>
                <a:latin typeface="Archivo"/>
                <a:ea typeface="Archivo"/>
                <a:cs typeface="Archivo"/>
                <a:sym typeface="Archivo"/>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86" name="Shape 86"/>
        <p:cNvGrpSpPr/>
        <p:nvPr/>
      </p:nvGrpSpPr>
      <p:grpSpPr>
        <a:xfrm>
          <a:off x="0" y="0"/>
          <a:ext cx="0" cy="0"/>
          <a:chOff x="0" y="0"/>
          <a:chExt cx="0" cy="0"/>
        </a:xfrm>
      </p:grpSpPr>
      <p:pic>
        <p:nvPicPr>
          <p:cNvPr id="87" name="Google Shape;87;p106"/>
          <p:cNvPicPr preferRelativeResize="0"/>
          <p:nvPr/>
        </p:nvPicPr>
        <p:blipFill rotWithShape="1">
          <a:blip r:embed="rId2">
            <a:alphaModFix/>
          </a:blip>
          <a:srcRect b="0" l="0" r="0" t="0"/>
          <a:stretch/>
        </p:blipFill>
        <p:spPr>
          <a:xfrm rot="5400000">
            <a:off x="-1848831" y="3915055"/>
            <a:ext cx="2045209" cy="3422090"/>
          </a:xfrm>
          <a:prstGeom prst="rect">
            <a:avLst/>
          </a:prstGeom>
          <a:noFill/>
          <a:ln>
            <a:noFill/>
          </a:ln>
        </p:spPr>
      </p:pic>
      <p:pic>
        <p:nvPicPr>
          <p:cNvPr id="88" name="Google Shape;88;p106"/>
          <p:cNvPicPr preferRelativeResize="0"/>
          <p:nvPr/>
        </p:nvPicPr>
        <p:blipFill rotWithShape="1">
          <a:blip r:embed="rId2">
            <a:alphaModFix/>
          </a:blip>
          <a:srcRect b="0" l="0" r="0" t="0"/>
          <a:stretch/>
        </p:blipFill>
        <p:spPr>
          <a:xfrm rot="-5400000">
            <a:off x="4134132" y="3873155"/>
            <a:ext cx="2045209" cy="3422090"/>
          </a:xfrm>
          <a:prstGeom prst="rect">
            <a:avLst/>
          </a:prstGeom>
          <a:noFill/>
          <a:ln>
            <a:noFill/>
          </a:ln>
        </p:spPr>
      </p:pic>
      <p:pic>
        <p:nvPicPr>
          <p:cNvPr id="89" name="Google Shape;89;p106"/>
          <p:cNvPicPr preferRelativeResize="0"/>
          <p:nvPr/>
        </p:nvPicPr>
        <p:blipFill rotWithShape="1">
          <a:blip r:embed="rId3">
            <a:alphaModFix amt="90000"/>
          </a:blip>
          <a:srcRect b="0" l="0" r="0" t="0"/>
          <a:stretch/>
        </p:blipFill>
        <p:spPr>
          <a:xfrm rot="-3757629">
            <a:off x="680982" y="3758728"/>
            <a:ext cx="1498580" cy="2380999"/>
          </a:xfrm>
          <a:prstGeom prst="rect">
            <a:avLst/>
          </a:prstGeom>
          <a:noFill/>
          <a:ln>
            <a:noFill/>
          </a:ln>
        </p:spPr>
      </p:pic>
      <p:pic>
        <p:nvPicPr>
          <p:cNvPr id="90" name="Google Shape;90;p106"/>
          <p:cNvPicPr preferRelativeResize="0"/>
          <p:nvPr/>
        </p:nvPicPr>
        <p:blipFill rotWithShape="1">
          <a:blip r:embed="rId4">
            <a:alphaModFix amt="90000"/>
          </a:blip>
          <a:srcRect b="0" l="0" r="0" t="0"/>
          <a:stretch/>
        </p:blipFill>
        <p:spPr>
          <a:xfrm>
            <a:off x="1376075" y="4224763"/>
            <a:ext cx="463951" cy="463651"/>
          </a:xfrm>
          <a:prstGeom prst="rect">
            <a:avLst/>
          </a:prstGeom>
          <a:noFill/>
          <a:ln>
            <a:noFill/>
          </a:ln>
        </p:spPr>
      </p:pic>
      <p:pic>
        <p:nvPicPr>
          <p:cNvPr id="91" name="Google Shape;91;p106"/>
          <p:cNvPicPr preferRelativeResize="0"/>
          <p:nvPr/>
        </p:nvPicPr>
        <p:blipFill rotWithShape="1">
          <a:blip r:embed="rId5">
            <a:alphaModFix amt="90000"/>
          </a:blip>
          <a:srcRect b="0" l="0" r="0" t="0"/>
          <a:stretch/>
        </p:blipFill>
        <p:spPr>
          <a:xfrm>
            <a:off x="7920300" y="4814700"/>
            <a:ext cx="1299898" cy="1298199"/>
          </a:xfrm>
          <a:prstGeom prst="rect">
            <a:avLst/>
          </a:prstGeom>
          <a:noFill/>
          <a:ln>
            <a:noFill/>
          </a:ln>
        </p:spPr>
      </p:pic>
      <p:pic>
        <p:nvPicPr>
          <p:cNvPr id="92" name="Google Shape;92;p106"/>
          <p:cNvPicPr preferRelativeResize="0"/>
          <p:nvPr/>
        </p:nvPicPr>
        <p:blipFill rotWithShape="1">
          <a:blip r:embed="rId6">
            <a:alphaModFix amt="90000"/>
          </a:blip>
          <a:srcRect b="0" l="0" r="0" t="0"/>
          <a:stretch/>
        </p:blipFill>
        <p:spPr>
          <a:xfrm flipH="1" rot="3200769">
            <a:off x="6763372" y="3582110"/>
            <a:ext cx="1299901" cy="3150516"/>
          </a:xfrm>
          <a:prstGeom prst="rect">
            <a:avLst/>
          </a:prstGeom>
          <a:noFill/>
          <a:ln>
            <a:noFill/>
          </a:ln>
        </p:spPr>
      </p:pic>
      <p:pic>
        <p:nvPicPr>
          <p:cNvPr id="93" name="Google Shape;93;p106"/>
          <p:cNvPicPr preferRelativeResize="0"/>
          <p:nvPr/>
        </p:nvPicPr>
        <p:blipFill rotWithShape="1">
          <a:blip r:embed="rId5">
            <a:alphaModFix amt="90000"/>
          </a:blip>
          <a:srcRect b="0" l="0" r="0" t="0"/>
          <a:stretch/>
        </p:blipFill>
        <p:spPr>
          <a:xfrm rot="10800000">
            <a:off x="3922050" y="4603500"/>
            <a:ext cx="1299898" cy="1298199"/>
          </a:xfrm>
          <a:prstGeom prst="rect">
            <a:avLst/>
          </a:prstGeom>
          <a:noFill/>
          <a:ln>
            <a:noFill/>
          </a:ln>
        </p:spPr>
      </p:pic>
      <p:sp>
        <p:nvSpPr>
          <p:cNvPr id="94" name="Google Shape;94;p106"/>
          <p:cNvSpPr txBox="1"/>
          <p:nvPr>
            <p:ph type="title"/>
          </p:nvPr>
        </p:nvSpPr>
        <p:spPr>
          <a:xfrm>
            <a:off x="720000" y="2423325"/>
            <a:ext cx="2330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000">
                <a:latin typeface="Archivo"/>
                <a:ea typeface="Archivo"/>
                <a:cs typeface="Archivo"/>
                <a:sym typeface="Archivo"/>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5" name="Google Shape;95;p106"/>
          <p:cNvSpPr txBox="1"/>
          <p:nvPr>
            <p:ph idx="1" type="subTitle"/>
          </p:nvPr>
        </p:nvSpPr>
        <p:spPr>
          <a:xfrm>
            <a:off x="720000" y="2951025"/>
            <a:ext cx="2330100" cy="70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 name="Google Shape;96;p106"/>
          <p:cNvSpPr txBox="1"/>
          <p:nvPr>
            <p:ph idx="2" type="title"/>
          </p:nvPr>
        </p:nvSpPr>
        <p:spPr>
          <a:xfrm>
            <a:off x="3406944" y="2423325"/>
            <a:ext cx="2330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000">
                <a:latin typeface="Archivo"/>
                <a:ea typeface="Archivo"/>
                <a:cs typeface="Archivo"/>
                <a:sym typeface="Archivo"/>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7" name="Google Shape;97;p106"/>
          <p:cNvSpPr txBox="1"/>
          <p:nvPr>
            <p:ph idx="3" type="subTitle"/>
          </p:nvPr>
        </p:nvSpPr>
        <p:spPr>
          <a:xfrm>
            <a:off x="3406946" y="2951025"/>
            <a:ext cx="2330100" cy="70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 name="Google Shape;98;p106"/>
          <p:cNvSpPr txBox="1"/>
          <p:nvPr>
            <p:ph idx="4" type="title"/>
          </p:nvPr>
        </p:nvSpPr>
        <p:spPr>
          <a:xfrm>
            <a:off x="6093890" y="2423325"/>
            <a:ext cx="2330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000">
                <a:latin typeface="Archivo"/>
                <a:ea typeface="Archivo"/>
                <a:cs typeface="Archivo"/>
                <a:sym typeface="Archivo"/>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9" name="Google Shape;99;p106"/>
          <p:cNvSpPr txBox="1"/>
          <p:nvPr>
            <p:ph idx="5" type="subTitle"/>
          </p:nvPr>
        </p:nvSpPr>
        <p:spPr>
          <a:xfrm>
            <a:off x="6093894" y="2951025"/>
            <a:ext cx="2330100" cy="70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latin typeface="Archivo"/>
                <a:ea typeface="Archivo"/>
                <a:cs typeface="Archivo"/>
                <a:sym typeface="Archiv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 name="Google Shape;100;p106"/>
          <p:cNvSpPr txBox="1"/>
          <p:nvPr>
            <p:ph idx="6"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Archivo"/>
                <a:ea typeface="Archivo"/>
                <a:cs typeface="Archivo"/>
                <a:sym typeface="Archivo"/>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01" name="Google Shape;101;p106"/>
          <p:cNvPicPr preferRelativeResize="0"/>
          <p:nvPr/>
        </p:nvPicPr>
        <p:blipFill rotWithShape="1">
          <a:blip r:embed="rId7">
            <a:alphaModFix/>
          </a:blip>
          <a:srcRect b="0" l="0" r="0" t="0"/>
          <a:stretch/>
        </p:blipFill>
        <p:spPr>
          <a:xfrm rot="-4822271">
            <a:off x="2619437" y="4601101"/>
            <a:ext cx="1364251" cy="12841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9_1_1_1_1_1">
    <p:spTree>
      <p:nvGrpSpPr>
        <p:cNvPr id="102" name="Shape 102"/>
        <p:cNvGrpSpPr/>
        <p:nvPr/>
      </p:nvGrpSpPr>
      <p:grpSpPr>
        <a:xfrm>
          <a:off x="0" y="0"/>
          <a:ext cx="0" cy="0"/>
          <a:chOff x="0" y="0"/>
          <a:chExt cx="0" cy="0"/>
        </a:xfrm>
      </p:grpSpPr>
      <p:sp>
        <p:nvSpPr>
          <p:cNvPr id="103" name="Google Shape;103;p100"/>
          <p:cNvSpPr txBox="1"/>
          <p:nvPr>
            <p:ph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Archivo"/>
                <a:ea typeface="Archivo"/>
                <a:cs typeface="Archivo"/>
                <a:sym typeface="Archivo"/>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lin ang="5400012" scaled="0"/>
        </a:gradFill>
      </p:bgPr>
    </p:bg>
    <p:spTree>
      <p:nvGrpSpPr>
        <p:cNvPr id="5" name="Shape 5"/>
        <p:cNvGrpSpPr/>
        <p:nvPr/>
      </p:nvGrpSpPr>
      <p:grpSpPr>
        <a:xfrm>
          <a:off x="0" y="0"/>
          <a:ext cx="0" cy="0"/>
          <a:chOff x="0" y="0"/>
          <a:chExt cx="0" cy="0"/>
        </a:xfrm>
      </p:grpSpPr>
      <p:sp>
        <p:nvSpPr>
          <p:cNvPr id="6" name="Google Shape;6;p88"/>
          <p:cNvSpPr txBox="1"/>
          <p:nvPr>
            <p:ph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000"/>
              <a:buFont typeface="Archivo"/>
              <a:buNone/>
              <a:defRPr b="1" i="0" sz="3000" u="none" cap="none" strike="noStrike">
                <a:solidFill>
                  <a:schemeClr val="lt1"/>
                </a:solidFill>
                <a:latin typeface="Archivo"/>
                <a:ea typeface="Archivo"/>
                <a:cs typeface="Archivo"/>
                <a:sym typeface="Archivo"/>
              </a:defRPr>
            </a:lvl1pPr>
            <a:lvl2pPr lvl="1" marR="0" rtl="0" algn="l">
              <a:lnSpc>
                <a:spcPct val="100000"/>
              </a:lnSpc>
              <a:spcBef>
                <a:spcPts val="0"/>
              </a:spcBef>
              <a:spcAft>
                <a:spcPts val="0"/>
              </a:spcAft>
              <a:buClr>
                <a:schemeClr val="lt1"/>
              </a:buClr>
              <a:buSzPts val="3000"/>
              <a:buFont typeface="Archivo"/>
              <a:buNone/>
              <a:defRPr b="1" i="0" sz="3000" u="none" cap="none" strike="noStrike">
                <a:solidFill>
                  <a:schemeClr val="lt1"/>
                </a:solidFill>
                <a:latin typeface="Archivo"/>
                <a:ea typeface="Archivo"/>
                <a:cs typeface="Archivo"/>
                <a:sym typeface="Archivo"/>
              </a:defRPr>
            </a:lvl2pPr>
            <a:lvl3pPr lvl="2" marR="0" rtl="0" algn="l">
              <a:lnSpc>
                <a:spcPct val="100000"/>
              </a:lnSpc>
              <a:spcBef>
                <a:spcPts val="0"/>
              </a:spcBef>
              <a:spcAft>
                <a:spcPts val="0"/>
              </a:spcAft>
              <a:buClr>
                <a:schemeClr val="lt1"/>
              </a:buClr>
              <a:buSzPts val="3000"/>
              <a:buFont typeface="Archivo"/>
              <a:buNone/>
              <a:defRPr b="1" i="0" sz="3000" u="none" cap="none" strike="noStrike">
                <a:solidFill>
                  <a:schemeClr val="lt1"/>
                </a:solidFill>
                <a:latin typeface="Archivo"/>
                <a:ea typeface="Archivo"/>
                <a:cs typeface="Archivo"/>
                <a:sym typeface="Archivo"/>
              </a:defRPr>
            </a:lvl3pPr>
            <a:lvl4pPr lvl="3" marR="0" rtl="0" algn="l">
              <a:lnSpc>
                <a:spcPct val="100000"/>
              </a:lnSpc>
              <a:spcBef>
                <a:spcPts val="0"/>
              </a:spcBef>
              <a:spcAft>
                <a:spcPts val="0"/>
              </a:spcAft>
              <a:buClr>
                <a:schemeClr val="lt1"/>
              </a:buClr>
              <a:buSzPts val="3000"/>
              <a:buFont typeface="Archivo"/>
              <a:buNone/>
              <a:defRPr b="1" i="0" sz="3000" u="none" cap="none" strike="noStrike">
                <a:solidFill>
                  <a:schemeClr val="lt1"/>
                </a:solidFill>
                <a:latin typeface="Archivo"/>
                <a:ea typeface="Archivo"/>
                <a:cs typeface="Archivo"/>
                <a:sym typeface="Archivo"/>
              </a:defRPr>
            </a:lvl4pPr>
            <a:lvl5pPr lvl="4" marR="0" rtl="0" algn="l">
              <a:lnSpc>
                <a:spcPct val="100000"/>
              </a:lnSpc>
              <a:spcBef>
                <a:spcPts val="0"/>
              </a:spcBef>
              <a:spcAft>
                <a:spcPts val="0"/>
              </a:spcAft>
              <a:buClr>
                <a:schemeClr val="lt1"/>
              </a:buClr>
              <a:buSzPts val="3000"/>
              <a:buFont typeface="Archivo"/>
              <a:buNone/>
              <a:defRPr b="1" i="0" sz="3000" u="none" cap="none" strike="noStrike">
                <a:solidFill>
                  <a:schemeClr val="lt1"/>
                </a:solidFill>
                <a:latin typeface="Archivo"/>
                <a:ea typeface="Archivo"/>
                <a:cs typeface="Archivo"/>
                <a:sym typeface="Archivo"/>
              </a:defRPr>
            </a:lvl5pPr>
            <a:lvl6pPr lvl="5" marR="0" rtl="0" algn="l">
              <a:lnSpc>
                <a:spcPct val="100000"/>
              </a:lnSpc>
              <a:spcBef>
                <a:spcPts val="0"/>
              </a:spcBef>
              <a:spcAft>
                <a:spcPts val="0"/>
              </a:spcAft>
              <a:buClr>
                <a:schemeClr val="lt1"/>
              </a:buClr>
              <a:buSzPts val="3000"/>
              <a:buFont typeface="Archivo"/>
              <a:buNone/>
              <a:defRPr b="1" i="0" sz="3000" u="none" cap="none" strike="noStrike">
                <a:solidFill>
                  <a:schemeClr val="lt1"/>
                </a:solidFill>
                <a:latin typeface="Archivo"/>
                <a:ea typeface="Archivo"/>
                <a:cs typeface="Archivo"/>
                <a:sym typeface="Archivo"/>
              </a:defRPr>
            </a:lvl6pPr>
            <a:lvl7pPr lvl="6" marR="0" rtl="0" algn="l">
              <a:lnSpc>
                <a:spcPct val="100000"/>
              </a:lnSpc>
              <a:spcBef>
                <a:spcPts val="0"/>
              </a:spcBef>
              <a:spcAft>
                <a:spcPts val="0"/>
              </a:spcAft>
              <a:buClr>
                <a:schemeClr val="lt1"/>
              </a:buClr>
              <a:buSzPts val="3000"/>
              <a:buFont typeface="Archivo"/>
              <a:buNone/>
              <a:defRPr b="1" i="0" sz="3000" u="none" cap="none" strike="noStrike">
                <a:solidFill>
                  <a:schemeClr val="lt1"/>
                </a:solidFill>
                <a:latin typeface="Archivo"/>
                <a:ea typeface="Archivo"/>
                <a:cs typeface="Archivo"/>
                <a:sym typeface="Archivo"/>
              </a:defRPr>
            </a:lvl7pPr>
            <a:lvl8pPr lvl="7" marR="0" rtl="0" algn="l">
              <a:lnSpc>
                <a:spcPct val="100000"/>
              </a:lnSpc>
              <a:spcBef>
                <a:spcPts val="0"/>
              </a:spcBef>
              <a:spcAft>
                <a:spcPts val="0"/>
              </a:spcAft>
              <a:buClr>
                <a:schemeClr val="lt1"/>
              </a:buClr>
              <a:buSzPts val="3000"/>
              <a:buFont typeface="Archivo"/>
              <a:buNone/>
              <a:defRPr b="1" i="0" sz="3000" u="none" cap="none" strike="noStrike">
                <a:solidFill>
                  <a:schemeClr val="lt1"/>
                </a:solidFill>
                <a:latin typeface="Archivo"/>
                <a:ea typeface="Archivo"/>
                <a:cs typeface="Archivo"/>
                <a:sym typeface="Archivo"/>
              </a:defRPr>
            </a:lvl8pPr>
            <a:lvl9pPr lvl="8" marR="0" rtl="0" algn="l">
              <a:lnSpc>
                <a:spcPct val="100000"/>
              </a:lnSpc>
              <a:spcBef>
                <a:spcPts val="0"/>
              </a:spcBef>
              <a:spcAft>
                <a:spcPts val="0"/>
              </a:spcAft>
              <a:buClr>
                <a:schemeClr val="lt1"/>
              </a:buClr>
              <a:buSzPts val="3000"/>
              <a:buFont typeface="Archivo"/>
              <a:buNone/>
              <a:defRPr b="1" i="0" sz="3000" u="none" cap="none" strike="noStrike">
                <a:solidFill>
                  <a:schemeClr val="lt1"/>
                </a:solidFill>
                <a:latin typeface="Archivo"/>
                <a:ea typeface="Archivo"/>
                <a:cs typeface="Archivo"/>
                <a:sym typeface="Archivo"/>
              </a:defRPr>
            </a:lvl9pPr>
          </a:lstStyle>
          <a:p/>
        </p:txBody>
      </p:sp>
      <p:sp>
        <p:nvSpPr>
          <p:cNvPr id="7" name="Google Shape;7;p88"/>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Archivo"/>
              <a:buChar char="●"/>
              <a:defRPr b="0" i="0" sz="1400" u="none" cap="none" strike="noStrike">
                <a:solidFill>
                  <a:schemeClr val="lt1"/>
                </a:solidFill>
                <a:latin typeface="Archivo"/>
                <a:ea typeface="Archivo"/>
                <a:cs typeface="Archivo"/>
                <a:sym typeface="Archivo"/>
              </a:defRPr>
            </a:lvl1pPr>
            <a:lvl2pPr indent="-317500" lvl="1" marL="914400" marR="0" rtl="0" algn="l">
              <a:lnSpc>
                <a:spcPct val="115000"/>
              </a:lnSpc>
              <a:spcBef>
                <a:spcPts val="1600"/>
              </a:spcBef>
              <a:spcAft>
                <a:spcPts val="0"/>
              </a:spcAft>
              <a:buClr>
                <a:schemeClr val="lt1"/>
              </a:buClr>
              <a:buSzPts val="1400"/>
              <a:buFont typeface="Archivo"/>
              <a:buChar char="○"/>
              <a:defRPr b="0" i="0" sz="1400" u="none" cap="none" strike="noStrike">
                <a:solidFill>
                  <a:schemeClr val="lt1"/>
                </a:solidFill>
                <a:latin typeface="Archivo"/>
                <a:ea typeface="Archivo"/>
                <a:cs typeface="Archivo"/>
                <a:sym typeface="Archivo"/>
              </a:defRPr>
            </a:lvl2pPr>
            <a:lvl3pPr indent="-317500" lvl="2" marL="1371600" marR="0" rtl="0" algn="l">
              <a:lnSpc>
                <a:spcPct val="115000"/>
              </a:lnSpc>
              <a:spcBef>
                <a:spcPts val="1600"/>
              </a:spcBef>
              <a:spcAft>
                <a:spcPts val="0"/>
              </a:spcAft>
              <a:buClr>
                <a:schemeClr val="lt1"/>
              </a:buClr>
              <a:buSzPts val="1400"/>
              <a:buFont typeface="Archivo"/>
              <a:buChar char="■"/>
              <a:defRPr b="0" i="0" sz="1400" u="none" cap="none" strike="noStrike">
                <a:solidFill>
                  <a:schemeClr val="lt1"/>
                </a:solidFill>
                <a:latin typeface="Archivo"/>
                <a:ea typeface="Archivo"/>
                <a:cs typeface="Archivo"/>
                <a:sym typeface="Archivo"/>
              </a:defRPr>
            </a:lvl3pPr>
            <a:lvl4pPr indent="-317500" lvl="3" marL="1828800" marR="0" rtl="0" algn="l">
              <a:lnSpc>
                <a:spcPct val="115000"/>
              </a:lnSpc>
              <a:spcBef>
                <a:spcPts val="1600"/>
              </a:spcBef>
              <a:spcAft>
                <a:spcPts val="0"/>
              </a:spcAft>
              <a:buClr>
                <a:schemeClr val="lt1"/>
              </a:buClr>
              <a:buSzPts val="1400"/>
              <a:buFont typeface="Archivo"/>
              <a:buChar char="●"/>
              <a:defRPr b="0" i="0" sz="1400" u="none" cap="none" strike="noStrike">
                <a:solidFill>
                  <a:schemeClr val="lt1"/>
                </a:solidFill>
                <a:latin typeface="Archivo"/>
                <a:ea typeface="Archivo"/>
                <a:cs typeface="Archivo"/>
                <a:sym typeface="Archivo"/>
              </a:defRPr>
            </a:lvl4pPr>
            <a:lvl5pPr indent="-317500" lvl="4" marL="2286000" marR="0" rtl="0" algn="l">
              <a:lnSpc>
                <a:spcPct val="115000"/>
              </a:lnSpc>
              <a:spcBef>
                <a:spcPts val="1600"/>
              </a:spcBef>
              <a:spcAft>
                <a:spcPts val="0"/>
              </a:spcAft>
              <a:buClr>
                <a:schemeClr val="lt1"/>
              </a:buClr>
              <a:buSzPts val="1400"/>
              <a:buFont typeface="Archivo"/>
              <a:buChar char="○"/>
              <a:defRPr b="0" i="0" sz="1400" u="none" cap="none" strike="noStrike">
                <a:solidFill>
                  <a:schemeClr val="lt1"/>
                </a:solidFill>
                <a:latin typeface="Archivo"/>
                <a:ea typeface="Archivo"/>
                <a:cs typeface="Archivo"/>
                <a:sym typeface="Archivo"/>
              </a:defRPr>
            </a:lvl5pPr>
            <a:lvl6pPr indent="-317500" lvl="5" marL="2743200" marR="0" rtl="0" algn="l">
              <a:lnSpc>
                <a:spcPct val="115000"/>
              </a:lnSpc>
              <a:spcBef>
                <a:spcPts val="1600"/>
              </a:spcBef>
              <a:spcAft>
                <a:spcPts val="0"/>
              </a:spcAft>
              <a:buClr>
                <a:schemeClr val="lt1"/>
              </a:buClr>
              <a:buSzPts val="1400"/>
              <a:buFont typeface="Archivo"/>
              <a:buChar char="■"/>
              <a:defRPr b="0" i="0" sz="1400" u="none" cap="none" strike="noStrike">
                <a:solidFill>
                  <a:schemeClr val="lt1"/>
                </a:solidFill>
                <a:latin typeface="Archivo"/>
                <a:ea typeface="Archivo"/>
                <a:cs typeface="Archivo"/>
                <a:sym typeface="Archivo"/>
              </a:defRPr>
            </a:lvl6pPr>
            <a:lvl7pPr indent="-317500" lvl="6" marL="3200400" marR="0" rtl="0" algn="l">
              <a:lnSpc>
                <a:spcPct val="115000"/>
              </a:lnSpc>
              <a:spcBef>
                <a:spcPts val="1600"/>
              </a:spcBef>
              <a:spcAft>
                <a:spcPts val="0"/>
              </a:spcAft>
              <a:buClr>
                <a:schemeClr val="lt1"/>
              </a:buClr>
              <a:buSzPts val="1400"/>
              <a:buFont typeface="Archivo"/>
              <a:buChar char="●"/>
              <a:defRPr b="0" i="0" sz="1400" u="none" cap="none" strike="noStrike">
                <a:solidFill>
                  <a:schemeClr val="lt1"/>
                </a:solidFill>
                <a:latin typeface="Archivo"/>
                <a:ea typeface="Archivo"/>
                <a:cs typeface="Archivo"/>
                <a:sym typeface="Archivo"/>
              </a:defRPr>
            </a:lvl7pPr>
            <a:lvl8pPr indent="-317500" lvl="7" marL="3657600" marR="0" rtl="0" algn="l">
              <a:lnSpc>
                <a:spcPct val="115000"/>
              </a:lnSpc>
              <a:spcBef>
                <a:spcPts val="1600"/>
              </a:spcBef>
              <a:spcAft>
                <a:spcPts val="0"/>
              </a:spcAft>
              <a:buClr>
                <a:schemeClr val="lt1"/>
              </a:buClr>
              <a:buSzPts val="1400"/>
              <a:buFont typeface="Archivo"/>
              <a:buChar char="○"/>
              <a:defRPr b="0" i="0" sz="1400" u="none" cap="none" strike="noStrike">
                <a:solidFill>
                  <a:schemeClr val="lt1"/>
                </a:solidFill>
                <a:latin typeface="Archivo"/>
                <a:ea typeface="Archivo"/>
                <a:cs typeface="Archivo"/>
                <a:sym typeface="Archivo"/>
              </a:defRPr>
            </a:lvl8pPr>
            <a:lvl9pPr indent="-317500" lvl="8" marL="4114800" marR="0" rtl="0" algn="l">
              <a:lnSpc>
                <a:spcPct val="115000"/>
              </a:lnSpc>
              <a:spcBef>
                <a:spcPts val="1600"/>
              </a:spcBef>
              <a:spcAft>
                <a:spcPts val="1600"/>
              </a:spcAft>
              <a:buClr>
                <a:schemeClr val="lt1"/>
              </a:buClr>
              <a:buSzPts val="1400"/>
              <a:buFont typeface="Archivo"/>
              <a:buChar char="■"/>
              <a:defRPr b="0" i="0" sz="1400" u="none" cap="none" strike="noStrike">
                <a:solidFill>
                  <a:schemeClr val="lt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48.png"/><Relationship Id="rId8"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drive.google.com/drive/u/1/folders/1nqqi5Eb61v_J0WvslZ0d_qntTra2MF1i?fbclid=IwAR2uFAakDFSwMFNvbn4FFmtfqp-XqneHUuV_Jva5Wi-5o9qMaxL_jh7L9Y0" TargetMode="Externa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9.jpg"/><Relationship Id="rId5" Type="http://schemas.openxmlformats.org/officeDocument/2006/relationships/image" Target="../media/image10.png"/><Relationship Id="rId6" Type="http://schemas.openxmlformats.org/officeDocument/2006/relationships/image" Target="../media/image38.png"/><Relationship Id="rId7" Type="http://schemas.openxmlformats.org/officeDocument/2006/relationships/image" Target="../media/image27.jpg"/><Relationship Id="rId8"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chemeClr val="dk1"/>
            </a:gs>
          </a:gsLst>
          <a:lin ang="5400012" scaled="0"/>
        </a:gradFill>
      </p:bgPr>
    </p:bg>
    <p:spTree>
      <p:nvGrpSpPr>
        <p:cNvPr id="158" name="Shape 158"/>
        <p:cNvGrpSpPr/>
        <p:nvPr/>
      </p:nvGrpSpPr>
      <p:grpSpPr>
        <a:xfrm>
          <a:off x="0" y="0"/>
          <a:ext cx="0" cy="0"/>
          <a:chOff x="0" y="0"/>
          <a:chExt cx="0" cy="0"/>
        </a:xfrm>
      </p:grpSpPr>
      <p:sp>
        <p:nvSpPr>
          <p:cNvPr id="159" name="Google Shape;159;p1"/>
          <p:cNvSpPr/>
          <p:nvPr/>
        </p:nvSpPr>
        <p:spPr>
          <a:xfrm>
            <a:off x="2549850" y="3588775"/>
            <a:ext cx="40443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txBox="1"/>
          <p:nvPr>
            <p:ph type="ctrTitle"/>
          </p:nvPr>
        </p:nvSpPr>
        <p:spPr>
          <a:xfrm>
            <a:off x="1283250" y="546717"/>
            <a:ext cx="6577500" cy="224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200"/>
              </a:spcAft>
              <a:buSzPts val="5200"/>
              <a:buNone/>
            </a:pPr>
            <a:r>
              <a:rPr lang="en" sz="3600">
                <a:solidFill>
                  <a:schemeClr val="lt1"/>
                </a:solidFill>
                <a:latin typeface="Archivo ExtraLight"/>
                <a:ea typeface="Archivo ExtraLight"/>
                <a:cs typeface="Archivo ExtraLight"/>
                <a:sym typeface="Archivo ExtraLight"/>
              </a:rPr>
              <a:t>Đồ </a:t>
            </a:r>
            <a:r>
              <a:rPr lang="en" sz="3600">
                <a:latin typeface="Archivo ExtraLight"/>
                <a:ea typeface="Archivo ExtraLight"/>
                <a:cs typeface="Archivo ExtraLight"/>
                <a:sym typeface="Archivo ExtraLight"/>
              </a:rPr>
              <a:t>án AI</a:t>
            </a:r>
            <a:br>
              <a:rPr lang="en">
                <a:latin typeface="Archivo ExtraLight"/>
                <a:ea typeface="Archivo ExtraLight"/>
                <a:cs typeface="Archivo ExtraLight"/>
                <a:sym typeface="Archivo ExtraLight"/>
              </a:rPr>
            </a:br>
            <a:r>
              <a:rPr lang="en">
                <a:latin typeface="Archivo ExtraLight"/>
                <a:ea typeface="Archivo ExtraLight"/>
                <a:cs typeface="Archivo ExtraLight"/>
                <a:sym typeface="Archivo ExtraLight"/>
              </a:rPr>
              <a:t>Nhận diện biển số xe</a:t>
            </a:r>
            <a:endParaRPr>
              <a:solidFill>
                <a:schemeClr val="lt1"/>
              </a:solidFill>
              <a:latin typeface="Archivo ExtraLight"/>
              <a:ea typeface="Archivo ExtraLight"/>
              <a:cs typeface="Archivo ExtraLight"/>
              <a:sym typeface="Archivo ExtraLight"/>
            </a:endParaRPr>
          </a:p>
        </p:txBody>
      </p:sp>
      <p:sp>
        <p:nvSpPr>
          <p:cNvPr id="161" name="Google Shape;161;p1"/>
          <p:cNvSpPr txBox="1"/>
          <p:nvPr>
            <p:ph idx="1" type="subTitle"/>
          </p:nvPr>
        </p:nvSpPr>
        <p:spPr>
          <a:xfrm>
            <a:off x="2723400" y="3653400"/>
            <a:ext cx="3697200" cy="32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Nhóm OCR</a:t>
            </a:r>
            <a:endParaRPr/>
          </a:p>
        </p:txBody>
      </p:sp>
      <p:pic>
        <p:nvPicPr>
          <p:cNvPr id="162" name="Google Shape;162;p1"/>
          <p:cNvPicPr preferRelativeResize="0"/>
          <p:nvPr/>
        </p:nvPicPr>
        <p:blipFill rotWithShape="1">
          <a:blip r:embed="rId3">
            <a:alphaModFix amt="90000"/>
          </a:blip>
          <a:srcRect b="0" l="0" r="0" t="0"/>
          <a:stretch/>
        </p:blipFill>
        <p:spPr>
          <a:xfrm>
            <a:off x="1031150" y="4312150"/>
            <a:ext cx="418548" cy="418007"/>
          </a:xfrm>
          <a:prstGeom prst="rect">
            <a:avLst/>
          </a:prstGeom>
          <a:noFill/>
          <a:ln>
            <a:noFill/>
          </a:ln>
        </p:spPr>
      </p:pic>
      <p:sp>
        <p:nvSpPr>
          <p:cNvPr id="163" name="Google Shape;163;p1"/>
          <p:cNvSpPr/>
          <p:nvPr/>
        </p:nvSpPr>
        <p:spPr>
          <a:xfrm>
            <a:off x="8585675" y="4670300"/>
            <a:ext cx="3567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3"/>
          <p:cNvSpPr txBox="1"/>
          <p:nvPr>
            <p:ph type="title"/>
          </p:nvPr>
        </p:nvSpPr>
        <p:spPr>
          <a:xfrm>
            <a:off x="0" y="0"/>
            <a:ext cx="9144000" cy="99822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600"/>
              <a:t>Mô hình End to End</a:t>
            </a:r>
            <a:endParaRPr b="0" sz="3600">
              <a:latin typeface="Archivo ExtraLight"/>
              <a:ea typeface="Archivo ExtraLight"/>
              <a:cs typeface="Archivo ExtraLight"/>
              <a:sym typeface="Archivo ExtraLight"/>
            </a:endParaRPr>
          </a:p>
        </p:txBody>
      </p:sp>
      <p:pic>
        <p:nvPicPr>
          <p:cNvPr id="258" name="Google Shape;258;p23"/>
          <p:cNvPicPr preferRelativeResize="0"/>
          <p:nvPr/>
        </p:nvPicPr>
        <p:blipFill rotWithShape="1">
          <a:blip r:embed="rId3">
            <a:alphaModFix/>
          </a:blip>
          <a:srcRect b="0" l="0" r="0" t="0"/>
          <a:stretch/>
        </p:blipFill>
        <p:spPr>
          <a:xfrm>
            <a:off x="2815108" y="929640"/>
            <a:ext cx="3513783" cy="374142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0" stPos="0" sy="-100000" ky="0"/>
          </a:effectLst>
        </p:spPr>
      </p:pic>
      <p:sp>
        <p:nvSpPr>
          <p:cNvPr id="259" name="Google Shape;259;p23"/>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10</a:t>
            </a:r>
            <a:endParaRPr b="1"/>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27"/>
          <p:cNvSpPr txBox="1"/>
          <p:nvPr>
            <p:ph type="title"/>
          </p:nvPr>
        </p:nvSpPr>
        <p:spPr>
          <a:xfrm>
            <a:off x="400686" y="2423325"/>
            <a:ext cx="23301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Dữ liệu biển số xe</a:t>
            </a:r>
            <a:endParaRPr/>
          </a:p>
        </p:txBody>
      </p:sp>
      <p:sp>
        <p:nvSpPr>
          <p:cNvPr id="265" name="Google Shape;265;p127"/>
          <p:cNvSpPr txBox="1"/>
          <p:nvPr>
            <p:ph idx="1" type="subTitle"/>
          </p:nvPr>
        </p:nvSpPr>
        <p:spPr>
          <a:xfrm>
            <a:off x="400686" y="3036593"/>
            <a:ext cx="2330100" cy="70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Gồm 100,000 hình ảnh biển số xe với kích thước (1025,128,3)</a:t>
            </a:r>
            <a:endParaRPr/>
          </a:p>
        </p:txBody>
      </p:sp>
      <p:sp>
        <p:nvSpPr>
          <p:cNvPr id="266" name="Google Shape;266;p127"/>
          <p:cNvSpPr txBox="1"/>
          <p:nvPr>
            <p:ph idx="2" type="title"/>
          </p:nvPr>
        </p:nvSpPr>
        <p:spPr>
          <a:xfrm>
            <a:off x="3187191" y="2407870"/>
            <a:ext cx="2768879"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Dữ liệu nhận diện chữ</a:t>
            </a:r>
            <a:endParaRPr/>
          </a:p>
        </p:txBody>
      </p:sp>
      <p:sp>
        <p:nvSpPr>
          <p:cNvPr id="267" name="Google Shape;267;p127"/>
          <p:cNvSpPr txBox="1"/>
          <p:nvPr>
            <p:ph idx="3" type="subTitle"/>
          </p:nvPr>
        </p:nvSpPr>
        <p:spPr>
          <a:xfrm>
            <a:off x="3258458" y="3146968"/>
            <a:ext cx="2583542" cy="70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Gồm 100,000 hình ảnh kích thước (128,128,3) đã qua xử lý. Mỗi hình ảnh là 1 ký tự và có nhãn là ký tự đó</a:t>
            </a:r>
            <a:endParaRPr/>
          </a:p>
        </p:txBody>
      </p:sp>
      <p:sp>
        <p:nvSpPr>
          <p:cNvPr id="268" name="Google Shape;268;p127"/>
          <p:cNvSpPr txBox="1"/>
          <p:nvPr>
            <p:ph idx="4" type="title"/>
          </p:nvPr>
        </p:nvSpPr>
        <p:spPr>
          <a:xfrm>
            <a:off x="6481154" y="2423325"/>
            <a:ext cx="23301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Dữ liệu khác</a:t>
            </a:r>
            <a:endParaRPr/>
          </a:p>
        </p:txBody>
      </p:sp>
      <p:sp>
        <p:nvSpPr>
          <p:cNvPr id="269" name="Google Shape;269;p127"/>
          <p:cNvSpPr txBox="1"/>
          <p:nvPr>
            <p:ph idx="5" type="subTitle"/>
          </p:nvPr>
        </p:nvSpPr>
        <p:spPr>
          <a:xfrm>
            <a:off x="6493406" y="3036593"/>
            <a:ext cx="2330100" cy="70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Gồm 5000 ảnh màu biển số xe và 500 ảnh biển số xe dưới dạng bounding box</a:t>
            </a:r>
            <a:endParaRPr/>
          </a:p>
        </p:txBody>
      </p:sp>
      <p:sp>
        <p:nvSpPr>
          <p:cNvPr id="270" name="Google Shape;270;p127"/>
          <p:cNvSpPr/>
          <p:nvPr/>
        </p:nvSpPr>
        <p:spPr>
          <a:xfrm>
            <a:off x="1177986" y="1552225"/>
            <a:ext cx="775500" cy="7755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 name="Google Shape;271;p127"/>
          <p:cNvGrpSpPr/>
          <p:nvPr/>
        </p:nvGrpSpPr>
        <p:grpSpPr>
          <a:xfrm>
            <a:off x="1336704" y="1712432"/>
            <a:ext cx="458066" cy="455085"/>
            <a:chOff x="6755451" y="1019857"/>
            <a:chExt cx="458066" cy="455085"/>
          </a:xfrm>
        </p:grpSpPr>
        <p:sp>
          <p:nvSpPr>
            <p:cNvPr id="272" name="Google Shape;272;p127"/>
            <p:cNvSpPr/>
            <p:nvPr/>
          </p:nvSpPr>
          <p:spPr>
            <a:xfrm>
              <a:off x="6755451" y="1409596"/>
              <a:ext cx="135882" cy="65346"/>
            </a:xfrm>
            <a:custGeom>
              <a:rect b="b" l="l" r="r" t="t"/>
              <a:pathLst>
                <a:path extrusionOk="0" h="2040" w="4242">
                  <a:moveTo>
                    <a:pt x="394" y="1"/>
                  </a:moveTo>
                  <a:cubicBezTo>
                    <a:pt x="186" y="395"/>
                    <a:pt x="0" y="789"/>
                    <a:pt x="0" y="1252"/>
                  </a:cubicBezTo>
                  <a:lnTo>
                    <a:pt x="0" y="2040"/>
                  </a:lnTo>
                  <a:lnTo>
                    <a:pt x="4242" y="2040"/>
                  </a:lnTo>
                  <a:lnTo>
                    <a:pt x="4242" y="1252"/>
                  </a:lnTo>
                  <a:cubicBezTo>
                    <a:pt x="4242" y="789"/>
                    <a:pt x="4056" y="395"/>
                    <a:pt x="3871" y="1"/>
                  </a:cubicBezTo>
                  <a:cubicBezTo>
                    <a:pt x="3384" y="487"/>
                    <a:pt x="2805" y="789"/>
                    <a:pt x="2133" y="789"/>
                  </a:cubicBezTo>
                  <a:cubicBezTo>
                    <a:pt x="1437" y="789"/>
                    <a:pt x="858" y="487"/>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27"/>
            <p:cNvSpPr/>
            <p:nvPr/>
          </p:nvSpPr>
          <p:spPr>
            <a:xfrm>
              <a:off x="6776977" y="1019857"/>
              <a:ext cx="414276" cy="389771"/>
            </a:xfrm>
            <a:custGeom>
              <a:rect b="b" l="l" r="r" t="t"/>
              <a:pathLst>
                <a:path extrusionOk="0" h="12168" w="12933">
                  <a:moveTo>
                    <a:pt x="6466" y="2133"/>
                  </a:moveTo>
                  <a:cubicBezTo>
                    <a:pt x="7139" y="2133"/>
                    <a:pt x="7718" y="2712"/>
                    <a:pt x="7718" y="3384"/>
                  </a:cubicBezTo>
                  <a:cubicBezTo>
                    <a:pt x="7718" y="4056"/>
                    <a:pt x="7139" y="4636"/>
                    <a:pt x="6466" y="4636"/>
                  </a:cubicBezTo>
                  <a:cubicBezTo>
                    <a:pt x="5794" y="4636"/>
                    <a:pt x="5215" y="4056"/>
                    <a:pt x="5215" y="3384"/>
                  </a:cubicBezTo>
                  <a:cubicBezTo>
                    <a:pt x="5215" y="2712"/>
                    <a:pt x="5794" y="2133"/>
                    <a:pt x="6466" y="2133"/>
                  </a:cubicBezTo>
                  <a:close/>
                  <a:moveTo>
                    <a:pt x="3964" y="1"/>
                  </a:moveTo>
                  <a:cubicBezTo>
                    <a:pt x="3964" y="1646"/>
                    <a:pt x="2619" y="2898"/>
                    <a:pt x="1067" y="2898"/>
                  </a:cubicBezTo>
                  <a:lnTo>
                    <a:pt x="1067" y="3778"/>
                  </a:lnTo>
                  <a:cubicBezTo>
                    <a:pt x="2619" y="3778"/>
                    <a:pt x="3964" y="5122"/>
                    <a:pt x="3964" y="6675"/>
                  </a:cubicBezTo>
                  <a:lnTo>
                    <a:pt x="6096" y="6675"/>
                  </a:lnTo>
                  <a:lnTo>
                    <a:pt x="6096" y="7533"/>
                  </a:lnTo>
                  <a:lnTo>
                    <a:pt x="1067" y="7533"/>
                  </a:lnTo>
                  <a:lnTo>
                    <a:pt x="1067" y="9271"/>
                  </a:lnTo>
                  <a:cubicBezTo>
                    <a:pt x="395" y="9479"/>
                    <a:pt x="1" y="10059"/>
                    <a:pt x="1" y="10731"/>
                  </a:cubicBezTo>
                  <a:cubicBezTo>
                    <a:pt x="1" y="11495"/>
                    <a:pt x="673" y="12168"/>
                    <a:pt x="1461" y="12168"/>
                  </a:cubicBezTo>
                  <a:cubicBezTo>
                    <a:pt x="2225" y="12168"/>
                    <a:pt x="2897" y="11495"/>
                    <a:pt x="2897" y="10731"/>
                  </a:cubicBezTo>
                  <a:cubicBezTo>
                    <a:pt x="2897" y="10059"/>
                    <a:pt x="2503" y="9479"/>
                    <a:pt x="1831" y="9271"/>
                  </a:cubicBezTo>
                  <a:lnTo>
                    <a:pt x="1831" y="8413"/>
                  </a:lnTo>
                  <a:lnTo>
                    <a:pt x="6096" y="8413"/>
                  </a:lnTo>
                  <a:lnTo>
                    <a:pt x="6096" y="9271"/>
                  </a:lnTo>
                  <a:cubicBezTo>
                    <a:pt x="5400" y="9479"/>
                    <a:pt x="5030" y="10059"/>
                    <a:pt x="5030" y="10731"/>
                  </a:cubicBezTo>
                  <a:cubicBezTo>
                    <a:pt x="5030" y="11495"/>
                    <a:pt x="5702" y="12168"/>
                    <a:pt x="6466" y="12168"/>
                  </a:cubicBezTo>
                  <a:cubicBezTo>
                    <a:pt x="7254" y="12168"/>
                    <a:pt x="7926" y="11495"/>
                    <a:pt x="7926" y="10731"/>
                  </a:cubicBezTo>
                  <a:cubicBezTo>
                    <a:pt x="7926" y="10059"/>
                    <a:pt x="7532" y="9479"/>
                    <a:pt x="6860" y="9271"/>
                  </a:cubicBezTo>
                  <a:lnTo>
                    <a:pt x="6860" y="8413"/>
                  </a:lnTo>
                  <a:lnTo>
                    <a:pt x="11101" y="8413"/>
                  </a:lnTo>
                  <a:lnTo>
                    <a:pt x="11101" y="9271"/>
                  </a:lnTo>
                  <a:cubicBezTo>
                    <a:pt x="10429" y="9479"/>
                    <a:pt x="10035" y="10059"/>
                    <a:pt x="10035" y="10731"/>
                  </a:cubicBezTo>
                  <a:cubicBezTo>
                    <a:pt x="10035" y="11495"/>
                    <a:pt x="10731" y="12168"/>
                    <a:pt x="11495" y="12168"/>
                  </a:cubicBezTo>
                  <a:cubicBezTo>
                    <a:pt x="12260" y="12168"/>
                    <a:pt x="12932" y="11495"/>
                    <a:pt x="12932" y="10731"/>
                  </a:cubicBezTo>
                  <a:cubicBezTo>
                    <a:pt x="12932" y="10059"/>
                    <a:pt x="12561" y="9479"/>
                    <a:pt x="11889" y="9271"/>
                  </a:cubicBezTo>
                  <a:lnTo>
                    <a:pt x="11889" y="7533"/>
                  </a:lnTo>
                  <a:lnTo>
                    <a:pt x="6860" y="7533"/>
                  </a:lnTo>
                  <a:lnTo>
                    <a:pt x="6860" y="6675"/>
                  </a:lnTo>
                  <a:lnTo>
                    <a:pt x="8993" y="6675"/>
                  </a:lnTo>
                  <a:cubicBezTo>
                    <a:pt x="8993" y="5122"/>
                    <a:pt x="10337" y="3778"/>
                    <a:pt x="11889" y="3778"/>
                  </a:cubicBezTo>
                  <a:lnTo>
                    <a:pt x="11889" y="2898"/>
                  </a:lnTo>
                  <a:cubicBezTo>
                    <a:pt x="10337" y="2898"/>
                    <a:pt x="8993" y="1646"/>
                    <a:pt x="89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27"/>
            <p:cNvSpPr/>
            <p:nvPr/>
          </p:nvSpPr>
          <p:spPr>
            <a:xfrm>
              <a:off x="6916543" y="1409596"/>
              <a:ext cx="135882" cy="65346"/>
            </a:xfrm>
            <a:custGeom>
              <a:rect b="b" l="l" r="r" t="t"/>
              <a:pathLst>
                <a:path extrusionOk="0" h="2040" w="4242">
                  <a:moveTo>
                    <a:pt x="371" y="1"/>
                  </a:moveTo>
                  <a:cubicBezTo>
                    <a:pt x="186" y="395"/>
                    <a:pt x="0" y="789"/>
                    <a:pt x="0" y="1252"/>
                  </a:cubicBezTo>
                  <a:lnTo>
                    <a:pt x="0" y="2040"/>
                  </a:lnTo>
                  <a:lnTo>
                    <a:pt x="4242" y="2040"/>
                  </a:lnTo>
                  <a:lnTo>
                    <a:pt x="4242" y="1252"/>
                  </a:lnTo>
                  <a:cubicBezTo>
                    <a:pt x="4242" y="789"/>
                    <a:pt x="4056" y="395"/>
                    <a:pt x="3848" y="1"/>
                  </a:cubicBezTo>
                  <a:cubicBezTo>
                    <a:pt x="3361" y="487"/>
                    <a:pt x="2782" y="789"/>
                    <a:pt x="2109" y="789"/>
                  </a:cubicBezTo>
                  <a:cubicBezTo>
                    <a:pt x="1437" y="789"/>
                    <a:pt x="858" y="487"/>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27"/>
            <p:cNvSpPr/>
            <p:nvPr/>
          </p:nvSpPr>
          <p:spPr>
            <a:xfrm>
              <a:off x="7076898" y="1409596"/>
              <a:ext cx="136619" cy="65346"/>
            </a:xfrm>
            <a:custGeom>
              <a:rect b="b" l="l" r="r" t="t"/>
              <a:pathLst>
                <a:path extrusionOk="0" h="2040" w="4265">
                  <a:moveTo>
                    <a:pt x="394" y="1"/>
                  </a:moveTo>
                  <a:cubicBezTo>
                    <a:pt x="209" y="395"/>
                    <a:pt x="0" y="789"/>
                    <a:pt x="0" y="1252"/>
                  </a:cubicBezTo>
                  <a:lnTo>
                    <a:pt x="0" y="2040"/>
                  </a:lnTo>
                  <a:lnTo>
                    <a:pt x="4265" y="2040"/>
                  </a:lnTo>
                  <a:lnTo>
                    <a:pt x="4265" y="1252"/>
                  </a:lnTo>
                  <a:cubicBezTo>
                    <a:pt x="4265" y="789"/>
                    <a:pt x="4056" y="395"/>
                    <a:pt x="3871" y="1"/>
                  </a:cubicBezTo>
                  <a:cubicBezTo>
                    <a:pt x="3384" y="487"/>
                    <a:pt x="2805" y="789"/>
                    <a:pt x="2132" y="789"/>
                  </a:cubicBezTo>
                  <a:cubicBezTo>
                    <a:pt x="1460" y="789"/>
                    <a:pt x="881" y="487"/>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27"/>
            <p:cNvSpPr/>
            <p:nvPr/>
          </p:nvSpPr>
          <p:spPr>
            <a:xfrm>
              <a:off x="6811124" y="1019857"/>
              <a:ext cx="64610" cy="68325"/>
            </a:xfrm>
            <a:custGeom>
              <a:rect b="b" l="l" r="r" t="t"/>
              <a:pathLst>
                <a:path extrusionOk="0" h="2133" w="2017">
                  <a:moveTo>
                    <a:pt x="1" y="1"/>
                  </a:moveTo>
                  <a:lnTo>
                    <a:pt x="1" y="2133"/>
                  </a:lnTo>
                  <a:cubicBezTo>
                    <a:pt x="1159" y="2133"/>
                    <a:pt x="2017" y="1159"/>
                    <a:pt x="20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27"/>
            <p:cNvSpPr/>
            <p:nvPr/>
          </p:nvSpPr>
          <p:spPr>
            <a:xfrm>
              <a:off x="6811124" y="1168328"/>
              <a:ext cx="64610" cy="65378"/>
            </a:xfrm>
            <a:custGeom>
              <a:rect b="b" l="l" r="r" t="t"/>
              <a:pathLst>
                <a:path extrusionOk="0" h="2041" w="2017">
                  <a:moveTo>
                    <a:pt x="1" y="1"/>
                  </a:moveTo>
                  <a:lnTo>
                    <a:pt x="1" y="2040"/>
                  </a:lnTo>
                  <a:lnTo>
                    <a:pt x="2017" y="2040"/>
                  </a:lnTo>
                  <a:cubicBezTo>
                    <a:pt x="2017" y="881"/>
                    <a:pt x="1159"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27"/>
            <p:cNvSpPr/>
            <p:nvPr/>
          </p:nvSpPr>
          <p:spPr>
            <a:xfrm>
              <a:off x="7092497" y="1019857"/>
              <a:ext cx="65346" cy="68325"/>
            </a:xfrm>
            <a:custGeom>
              <a:rect b="b" l="l" r="r" t="t"/>
              <a:pathLst>
                <a:path extrusionOk="0" h="2133" w="2040">
                  <a:moveTo>
                    <a:pt x="0" y="1"/>
                  </a:moveTo>
                  <a:cubicBezTo>
                    <a:pt x="0" y="1159"/>
                    <a:pt x="881" y="2133"/>
                    <a:pt x="2039" y="2133"/>
                  </a:cubicBezTo>
                  <a:lnTo>
                    <a:pt x="203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27"/>
            <p:cNvSpPr/>
            <p:nvPr/>
          </p:nvSpPr>
          <p:spPr>
            <a:xfrm>
              <a:off x="7092497" y="1168328"/>
              <a:ext cx="65346" cy="65378"/>
            </a:xfrm>
            <a:custGeom>
              <a:rect b="b" l="l" r="r" t="t"/>
              <a:pathLst>
                <a:path extrusionOk="0" h="2041" w="2040">
                  <a:moveTo>
                    <a:pt x="2039" y="1"/>
                  </a:moveTo>
                  <a:cubicBezTo>
                    <a:pt x="881" y="1"/>
                    <a:pt x="0" y="881"/>
                    <a:pt x="0" y="2040"/>
                  </a:cubicBezTo>
                  <a:lnTo>
                    <a:pt x="2039" y="2040"/>
                  </a:lnTo>
                  <a:lnTo>
                    <a:pt x="203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27"/>
            <p:cNvSpPr/>
            <p:nvPr/>
          </p:nvSpPr>
          <p:spPr>
            <a:xfrm>
              <a:off x="6972215" y="1112655"/>
              <a:ext cx="24537" cy="28253"/>
            </a:xfrm>
            <a:custGeom>
              <a:rect b="b" l="l" r="r" t="t"/>
              <a:pathLst>
                <a:path extrusionOk="0" h="882" w="766">
                  <a:moveTo>
                    <a:pt x="371" y="1"/>
                  </a:moveTo>
                  <a:cubicBezTo>
                    <a:pt x="186" y="1"/>
                    <a:pt x="1" y="209"/>
                    <a:pt x="1" y="487"/>
                  </a:cubicBezTo>
                  <a:cubicBezTo>
                    <a:pt x="1" y="673"/>
                    <a:pt x="186" y="881"/>
                    <a:pt x="371" y="881"/>
                  </a:cubicBezTo>
                  <a:cubicBezTo>
                    <a:pt x="580" y="881"/>
                    <a:pt x="765" y="673"/>
                    <a:pt x="765" y="487"/>
                  </a:cubicBezTo>
                  <a:cubicBezTo>
                    <a:pt x="765" y="209"/>
                    <a:pt x="580"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127"/>
          <p:cNvSpPr/>
          <p:nvPr/>
        </p:nvSpPr>
        <p:spPr>
          <a:xfrm>
            <a:off x="4184250" y="1552225"/>
            <a:ext cx="775500" cy="7755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27"/>
          <p:cNvSpPr/>
          <p:nvPr/>
        </p:nvSpPr>
        <p:spPr>
          <a:xfrm>
            <a:off x="7258454" y="1552225"/>
            <a:ext cx="775500" cy="7755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 name="Google Shape;283;p127"/>
          <p:cNvGrpSpPr/>
          <p:nvPr/>
        </p:nvGrpSpPr>
        <p:grpSpPr>
          <a:xfrm>
            <a:off x="4398640" y="1712432"/>
            <a:ext cx="346720" cy="455086"/>
            <a:chOff x="5846049" y="1019857"/>
            <a:chExt cx="346720" cy="455086"/>
          </a:xfrm>
        </p:grpSpPr>
        <p:sp>
          <p:nvSpPr>
            <p:cNvPr id="284" name="Google Shape;284;p127"/>
            <p:cNvSpPr/>
            <p:nvPr/>
          </p:nvSpPr>
          <p:spPr>
            <a:xfrm>
              <a:off x="5926226" y="1273747"/>
              <a:ext cx="185628" cy="27516"/>
            </a:xfrm>
            <a:custGeom>
              <a:rect b="b" l="l" r="r" t="t"/>
              <a:pathLst>
                <a:path extrusionOk="0" h="859" w="5795">
                  <a:moveTo>
                    <a:pt x="1" y="1"/>
                  </a:moveTo>
                  <a:lnTo>
                    <a:pt x="1" y="858"/>
                  </a:lnTo>
                  <a:lnTo>
                    <a:pt x="5795" y="858"/>
                  </a:lnTo>
                  <a:lnTo>
                    <a:pt x="579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27"/>
            <p:cNvSpPr/>
            <p:nvPr/>
          </p:nvSpPr>
          <p:spPr>
            <a:xfrm>
              <a:off x="6099938" y="1029499"/>
              <a:ext cx="86167" cy="83188"/>
            </a:xfrm>
            <a:custGeom>
              <a:rect b="b" l="l" r="r" t="t"/>
              <a:pathLst>
                <a:path extrusionOk="0" h="2597" w="2690">
                  <a:moveTo>
                    <a:pt x="1" y="1"/>
                  </a:moveTo>
                  <a:lnTo>
                    <a:pt x="1" y="2597"/>
                  </a:lnTo>
                  <a:lnTo>
                    <a:pt x="2689" y="259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27"/>
            <p:cNvSpPr/>
            <p:nvPr/>
          </p:nvSpPr>
          <p:spPr>
            <a:xfrm>
              <a:off x="5846049" y="1019857"/>
              <a:ext cx="346720" cy="455086"/>
            </a:xfrm>
            <a:custGeom>
              <a:rect b="b" l="l" r="r" t="t"/>
              <a:pathLst>
                <a:path extrusionOk="0" h="14207" w="10824">
                  <a:moveTo>
                    <a:pt x="3292" y="2133"/>
                  </a:moveTo>
                  <a:cubicBezTo>
                    <a:pt x="3964" y="2133"/>
                    <a:pt x="4543" y="2712"/>
                    <a:pt x="4543" y="3384"/>
                  </a:cubicBezTo>
                  <a:cubicBezTo>
                    <a:pt x="4543" y="3686"/>
                    <a:pt x="4451" y="3871"/>
                    <a:pt x="4335" y="4056"/>
                  </a:cubicBezTo>
                  <a:cubicBezTo>
                    <a:pt x="4729" y="4358"/>
                    <a:pt x="5030" y="4844"/>
                    <a:pt x="5030" y="5424"/>
                  </a:cubicBezTo>
                  <a:lnTo>
                    <a:pt x="5030" y="6281"/>
                  </a:lnTo>
                  <a:lnTo>
                    <a:pt x="1646" y="6281"/>
                  </a:lnTo>
                  <a:lnTo>
                    <a:pt x="1646" y="5424"/>
                  </a:lnTo>
                  <a:cubicBezTo>
                    <a:pt x="1646" y="4844"/>
                    <a:pt x="1924" y="4358"/>
                    <a:pt x="2318" y="4056"/>
                  </a:cubicBezTo>
                  <a:cubicBezTo>
                    <a:pt x="2133" y="3871"/>
                    <a:pt x="2017" y="3686"/>
                    <a:pt x="2017" y="3384"/>
                  </a:cubicBezTo>
                  <a:cubicBezTo>
                    <a:pt x="2017" y="2712"/>
                    <a:pt x="2596" y="2133"/>
                    <a:pt x="3292" y="2133"/>
                  </a:cubicBezTo>
                  <a:close/>
                  <a:moveTo>
                    <a:pt x="9178" y="5424"/>
                  </a:moveTo>
                  <a:lnTo>
                    <a:pt x="9178" y="6281"/>
                  </a:lnTo>
                  <a:lnTo>
                    <a:pt x="5795" y="6281"/>
                  </a:lnTo>
                  <a:lnTo>
                    <a:pt x="5795" y="5424"/>
                  </a:lnTo>
                  <a:close/>
                  <a:moveTo>
                    <a:pt x="9178" y="7162"/>
                  </a:moveTo>
                  <a:lnTo>
                    <a:pt x="9178" y="9665"/>
                  </a:lnTo>
                  <a:lnTo>
                    <a:pt x="1646" y="9665"/>
                  </a:lnTo>
                  <a:lnTo>
                    <a:pt x="1646" y="7162"/>
                  </a:lnTo>
                  <a:close/>
                  <a:moveTo>
                    <a:pt x="4149" y="10429"/>
                  </a:moveTo>
                  <a:lnTo>
                    <a:pt x="4149" y="11310"/>
                  </a:lnTo>
                  <a:lnTo>
                    <a:pt x="1646" y="11310"/>
                  </a:lnTo>
                  <a:lnTo>
                    <a:pt x="1646" y="10429"/>
                  </a:lnTo>
                  <a:close/>
                  <a:moveTo>
                    <a:pt x="9178" y="10429"/>
                  </a:moveTo>
                  <a:lnTo>
                    <a:pt x="9178" y="11310"/>
                  </a:lnTo>
                  <a:lnTo>
                    <a:pt x="5030" y="11310"/>
                  </a:lnTo>
                  <a:lnTo>
                    <a:pt x="5030" y="10429"/>
                  </a:lnTo>
                  <a:close/>
                  <a:moveTo>
                    <a:pt x="4149" y="12168"/>
                  </a:moveTo>
                  <a:lnTo>
                    <a:pt x="4149" y="12956"/>
                  </a:lnTo>
                  <a:lnTo>
                    <a:pt x="1646" y="12956"/>
                  </a:lnTo>
                  <a:lnTo>
                    <a:pt x="1646" y="12168"/>
                  </a:lnTo>
                  <a:close/>
                  <a:moveTo>
                    <a:pt x="9178" y="12168"/>
                  </a:moveTo>
                  <a:lnTo>
                    <a:pt x="9178" y="12956"/>
                  </a:lnTo>
                  <a:lnTo>
                    <a:pt x="5030" y="12956"/>
                  </a:lnTo>
                  <a:lnTo>
                    <a:pt x="5030" y="12168"/>
                  </a:lnTo>
                  <a:close/>
                  <a:moveTo>
                    <a:pt x="1" y="1"/>
                  </a:moveTo>
                  <a:lnTo>
                    <a:pt x="1" y="14207"/>
                  </a:lnTo>
                  <a:lnTo>
                    <a:pt x="10824" y="14207"/>
                  </a:lnTo>
                  <a:lnTo>
                    <a:pt x="10824" y="3778"/>
                  </a:lnTo>
                  <a:lnTo>
                    <a:pt x="7046" y="3778"/>
                  </a:lnTo>
                  <a:lnTo>
                    <a:pt x="704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27"/>
            <p:cNvSpPr/>
            <p:nvPr/>
          </p:nvSpPr>
          <p:spPr>
            <a:xfrm>
              <a:off x="5926226" y="1168328"/>
              <a:ext cx="52758" cy="25274"/>
            </a:xfrm>
            <a:custGeom>
              <a:rect b="b" l="l" r="r" t="t"/>
              <a:pathLst>
                <a:path extrusionOk="0" h="789" w="1647">
                  <a:moveTo>
                    <a:pt x="789" y="1"/>
                  </a:moveTo>
                  <a:cubicBezTo>
                    <a:pt x="302" y="1"/>
                    <a:pt x="1" y="302"/>
                    <a:pt x="1" y="789"/>
                  </a:cubicBezTo>
                  <a:lnTo>
                    <a:pt x="1646" y="789"/>
                  </a:lnTo>
                  <a:cubicBezTo>
                    <a:pt x="1646" y="302"/>
                    <a:pt x="1252" y="1"/>
                    <a:pt x="8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27"/>
            <p:cNvSpPr/>
            <p:nvPr/>
          </p:nvSpPr>
          <p:spPr>
            <a:xfrm>
              <a:off x="5938847" y="1112655"/>
              <a:ext cx="27516" cy="28253"/>
            </a:xfrm>
            <a:custGeom>
              <a:rect b="b" l="l" r="r" t="t"/>
              <a:pathLst>
                <a:path extrusionOk="0" h="882" w="859">
                  <a:moveTo>
                    <a:pt x="395" y="1"/>
                  </a:moveTo>
                  <a:cubicBezTo>
                    <a:pt x="186" y="1"/>
                    <a:pt x="1" y="209"/>
                    <a:pt x="1" y="487"/>
                  </a:cubicBezTo>
                  <a:cubicBezTo>
                    <a:pt x="1" y="673"/>
                    <a:pt x="186" y="881"/>
                    <a:pt x="395" y="881"/>
                  </a:cubicBezTo>
                  <a:cubicBezTo>
                    <a:pt x="673" y="881"/>
                    <a:pt x="858" y="673"/>
                    <a:pt x="858" y="487"/>
                  </a:cubicBezTo>
                  <a:cubicBezTo>
                    <a:pt x="858" y="209"/>
                    <a:pt x="673" y="1"/>
                    <a:pt x="3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127"/>
          <p:cNvGrpSpPr/>
          <p:nvPr/>
        </p:nvGrpSpPr>
        <p:grpSpPr>
          <a:xfrm>
            <a:off x="7414208" y="1711872"/>
            <a:ext cx="463991" cy="456207"/>
            <a:chOff x="1927161" y="3062249"/>
            <a:chExt cx="463991" cy="456207"/>
          </a:xfrm>
        </p:grpSpPr>
        <p:sp>
          <p:nvSpPr>
            <p:cNvPr id="290" name="Google Shape;290;p127"/>
            <p:cNvSpPr/>
            <p:nvPr/>
          </p:nvSpPr>
          <p:spPr>
            <a:xfrm>
              <a:off x="1927161" y="3062249"/>
              <a:ext cx="463991" cy="456207"/>
            </a:xfrm>
            <a:custGeom>
              <a:rect b="b" l="l" r="r" t="t"/>
              <a:pathLst>
                <a:path extrusionOk="0" h="14242" w="14485">
                  <a:moveTo>
                    <a:pt x="7231" y="4120"/>
                  </a:moveTo>
                  <a:cubicBezTo>
                    <a:pt x="8876" y="4120"/>
                    <a:pt x="10128" y="5488"/>
                    <a:pt x="10128" y="7133"/>
                  </a:cubicBezTo>
                  <a:cubicBezTo>
                    <a:pt x="10128" y="8662"/>
                    <a:pt x="8876" y="10030"/>
                    <a:pt x="7231" y="10030"/>
                  </a:cubicBezTo>
                  <a:cubicBezTo>
                    <a:pt x="5585" y="10030"/>
                    <a:pt x="4334" y="8662"/>
                    <a:pt x="4334" y="7133"/>
                  </a:cubicBezTo>
                  <a:cubicBezTo>
                    <a:pt x="4334" y="5488"/>
                    <a:pt x="5585" y="4120"/>
                    <a:pt x="7231" y="4120"/>
                  </a:cubicBezTo>
                  <a:close/>
                  <a:moveTo>
                    <a:pt x="1359" y="1"/>
                  </a:moveTo>
                  <a:cubicBezTo>
                    <a:pt x="1031" y="1"/>
                    <a:pt x="719" y="122"/>
                    <a:pt x="487" y="366"/>
                  </a:cubicBezTo>
                  <a:cubicBezTo>
                    <a:pt x="0" y="853"/>
                    <a:pt x="0" y="1617"/>
                    <a:pt x="487" y="2104"/>
                  </a:cubicBezTo>
                  <a:cubicBezTo>
                    <a:pt x="729" y="2362"/>
                    <a:pt x="1061" y="2490"/>
                    <a:pt x="1397" y="2490"/>
                  </a:cubicBezTo>
                  <a:cubicBezTo>
                    <a:pt x="1576" y="2490"/>
                    <a:pt x="1755" y="2454"/>
                    <a:pt x="1924" y="2382"/>
                  </a:cubicBezTo>
                  <a:lnTo>
                    <a:pt x="3662" y="4120"/>
                  </a:lnTo>
                  <a:cubicBezTo>
                    <a:pt x="2990" y="4908"/>
                    <a:pt x="2596" y="5974"/>
                    <a:pt x="2596" y="7133"/>
                  </a:cubicBezTo>
                  <a:cubicBezTo>
                    <a:pt x="2596" y="8176"/>
                    <a:pt x="2990" y="9242"/>
                    <a:pt x="3662" y="10030"/>
                  </a:cubicBezTo>
                  <a:lnTo>
                    <a:pt x="1924" y="11861"/>
                  </a:lnTo>
                  <a:cubicBezTo>
                    <a:pt x="1728" y="11740"/>
                    <a:pt x="1518" y="11682"/>
                    <a:pt x="1312" y="11682"/>
                  </a:cubicBezTo>
                  <a:cubicBezTo>
                    <a:pt x="1006" y="11682"/>
                    <a:pt x="709" y="11810"/>
                    <a:pt x="487" y="12046"/>
                  </a:cubicBezTo>
                  <a:cubicBezTo>
                    <a:pt x="0" y="12533"/>
                    <a:pt x="0" y="13297"/>
                    <a:pt x="487" y="13877"/>
                  </a:cubicBezTo>
                  <a:cubicBezTo>
                    <a:pt x="719" y="14120"/>
                    <a:pt x="1031" y="14242"/>
                    <a:pt x="1359" y="14242"/>
                  </a:cubicBezTo>
                  <a:cubicBezTo>
                    <a:pt x="1686" y="14242"/>
                    <a:pt x="2028" y="14120"/>
                    <a:pt x="2318" y="13877"/>
                  </a:cubicBezTo>
                  <a:cubicBezTo>
                    <a:pt x="2688" y="13506"/>
                    <a:pt x="2688" y="12927"/>
                    <a:pt x="2503" y="12440"/>
                  </a:cubicBezTo>
                  <a:lnTo>
                    <a:pt x="4334" y="10609"/>
                  </a:lnTo>
                  <a:cubicBezTo>
                    <a:pt x="5122" y="11281"/>
                    <a:pt x="6072" y="11652"/>
                    <a:pt x="7231" y="11652"/>
                  </a:cubicBezTo>
                  <a:cubicBezTo>
                    <a:pt x="8389" y="11652"/>
                    <a:pt x="9363" y="11281"/>
                    <a:pt x="10128" y="10609"/>
                  </a:cubicBezTo>
                  <a:lnTo>
                    <a:pt x="11958" y="12440"/>
                  </a:lnTo>
                  <a:cubicBezTo>
                    <a:pt x="11773" y="12927"/>
                    <a:pt x="11773" y="13506"/>
                    <a:pt x="12167" y="13877"/>
                  </a:cubicBezTo>
                  <a:cubicBezTo>
                    <a:pt x="12457" y="14120"/>
                    <a:pt x="12793" y="14242"/>
                    <a:pt x="13117" y="14242"/>
                  </a:cubicBezTo>
                  <a:cubicBezTo>
                    <a:pt x="13442" y="14242"/>
                    <a:pt x="13755" y="14120"/>
                    <a:pt x="13998" y="13877"/>
                  </a:cubicBezTo>
                  <a:cubicBezTo>
                    <a:pt x="14485" y="13297"/>
                    <a:pt x="14485" y="12533"/>
                    <a:pt x="13998" y="12046"/>
                  </a:cubicBezTo>
                  <a:cubicBezTo>
                    <a:pt x="13762" y="11810"/>
                    <a:pt x="13460" y="11682"/>
                    <a:pt x="13151" y="11682"/>
                  </a:cubicBezTo>
                  <a:cubicBezTo>
                    <a:pt x="12943" y="11682"/>
                    <a:pt x="12733" y="11740"/>
                    <a:pt x="12538" y="11861"/>
                  </a:cubicBezTo>
                  <a:lnTo>
                    <a:pt x="10800" y="10030"/>
                  </a:lnTo>
                  <a:cubicBezTo>
                    <a:pt x="11495" y="9242"/>
                    <a:pt x="11866" y="8176"/>
                    <a:pt x="11866" y="7133"/>
                  </a:cubicBezTo>
                  <a:cubicBezTo>
                    <a:pt x="11866" y="5974"/>
                    <a:pt x="11495" y="4908"/>
                    <a:pt x="10800" y="4120"/>
                  </a:cubicBezTo>
                  <a:lnTo>
                    <a:pt x="12538" y="2382"/>
                  </a:lnTo>
                  <a:cubicBezTo>
                    <a:pt x="12706" y="2454"/>
                    <a:pt x="12886" y="2490"/>
                    <a:pt x="13065" y="2490"/>
                  </a:cubicBezTo>
                  <a:cubicBezTo>
                    <a:pt x="13403" y="2490"/>
                    <a:pt x="13740" y="2362"/>
                    <a:pt x="13998" y="2104"/>
                  </a:cubicBezTo>
                  <a:cubicBezTo>
                    <a:pt x="14485" y="1617"/>
                    <a:pt x="14485" y="853"/>
                    <a:pt x="13998" y="366"/>
                  </a:cubicBezTo>
                  <a:cubicBezTo>
                    <a:pt x="13755" y="122"/>
                    <a:pt x="13442" y="1"/>
                    <a:pt x="13117" y="1"/>
                  </a:cubicBezTo>
                  <a:cubicBezTo>
                    <a:pt x="12793" y="1"/>
                    <a:pt x="12457" y="122"/>
                    <a:pt x="12167" y="366"/>
                  </a:cubicBezTo>
                  <a:cubicBezTo>
                    <a:pt x="11773" y="760"/>
                    <a:pt x="11773" y="1339"/>
                    <a:pt x="11958" y="1803"/>
                  </a:cubicBezTo>
                  <a:lnTo>
                    <a:pt x="10128" y="3541"/>
                  </a:lnTo>
                  <a:cubicBezTo>
                    <a:pt x="9363" y="2869"/>
                    <a:pt x="8389" y="2498"/>
                    <a:pt x="7231" y="2498"/>
                  </a:cubicBezTo>
                  <a:cubicBezTo>
                    <a:pt x="6072" y="2498"/>
                    <a:pt x="5122" y="2869"/>
                    <a:pt x="4334" y="3541"/>
                  </a:cubicBezTo>
                  <a:lnTo>
                    <a:pt x="2503" y="1803"/>
                  </a:lnTo>
                  <a:cubicBezTo>
                    <a:pt x="2688" y="1339"/>
                    <a:pt x="2688" y="760"/>
                    <a:pt x="2318" y="366"/>
                  </a:cubicBezTo>
                  <a:cubicBezTo>
                    <a:pt x="2028" y="122"/>
                    <a:pt x="1686" y="1"/>
                    <a:pt x="13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27"/>
            <p:cNvSpPr/>
            <p:nvPr/>
          </p:nvSpPr>
          <p:spPr>
            <a:xfrm>
              <a:off x="2118683" y="3330810"/>
              <a:ext cx="80209" cy="24537"/>
            </a:xfrm>
            <a:custGeom>
              <a:rect b="b" l="l" r="r" t="t"/>
              <a:pathLst>
                <a:path extrusionOk="0" h="766" w="2504">
                  <a:moveTo>
                    <a:pt x="1252" y="0"/>
                  </a:moveTo>
                  <a:cubicBezTo>
                    <a:pt x="765" y="0"/>
                    <a:pt x="394" y="93"/>
                    <a:pt x="0" y="371"/>
                  </a:cubicBezTo>
                  <a:cubicBezTo>
                    <a:pt x="394" y="672"/>
                    <a:pt x="765" y="765"/>
                    <a:pt x="1252" y="765"/>
                  </a:cubicBezTo>
                  <a:cubicBezTo>
                    <a:pt x="1738" y="765"/>
                    <a:pt x="2132" y="672"/>
                    <a:pt x="2503" y="371"/>
                  </a:cubicBezTo>
                  <a:cubicBezTo>
                    <a:pt x="2132" y="93"/>
                    <a:pt x="1738" y="0"/>
                    <a:pt x="12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27"/>
            <p:cNvSpPr/>
            <p:nvPr/>
          </p:nvSpPr>
          <p:spPr>
            <a:xfrm>
              <a:off x="2146872" y="3275137"/>
              <a:ext cx="24537" cy="27484"/>
            </a:xfrm>
            <a:custGeom>
              <a:rect b="b" l="l" r="r" t="t"/>
              <a:pathLst>
                <a:path extrusionOk="0" h="858" w="766">
                  <a:moveTo>
                    <a:pt x="372" y="0"/>
                  </a:moveTo>
                  <a:cubicBezTo>
                    <a:pt x="186" y="0"/>
                    <a:pt x="1" y="186"/>
                    <a:pt x="1" y="487"/>
                  </a:cubicBezTo>
                  <a:cubicBezTo>
                    <a:pt x="1" y="672"/>
                    <a:pt x="186" y="858"/>
                    <a:pt x="372" y="858"/>
                  </a:cubicBezTo>
                  <a:cubicBezTo>
                    <a:pt x="580" y="858"/>
                    <a:pt x="766" y="672"/>
                    <a:pt x="766" y="487"/>
                  </a:cubicBezTo>
                  <a:cubicBezTo>
                    <a:pt x="766" y="186"/>
                    <a:pt x="580" y="0"/>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27"/>
            <p:cNvSpPr/>
            <p:nvPr/>
          </p:nvSpPr>
          <p:spPr>
            <a:xfrm>
              <a:off x="2091199" y="3222412"/>
              <a:ext cx="135882" cy="98788"/>
            </a:xfrm>
            <a:custGeom>
              <a:rect b="b" l="l" r="r" t="t"/>
              <a:pathLst>
                <a:path extrusionOk="0" h="3084" w="4242">
                  <a:moveTo>
                    <a:pt x="2110" y="1"/>
                  </a:moveTo>
                  <a:cubicBezTo>
                    <a:pt x="951" y="1"/>
                    <a:pt x="1" y="974"/>
                    <a:pt x="1" y="2133"/>
                  </a:cubicBezTo>
                  <a:cubicBezTo>
                    <a:pt x="1" y="2504"/>
                    <a:pt x="93" y="2805"/>
                    <a:pt x="279" y="3083"/>
                  </a:cubicBezTo>
                  <a:cubicBezTo>
                    <a:pt x="580" y="2990"/>
                    <a:pt x="766" y="2805"/>
                    <a:pt x="1044" y="2712"/>
                  </a:cubicBezTo>
                  <a:cubicBezTo>
                    <a:pt x="951" y="2504"/>
                    <a:pt x="858" y="2318"/>
                    <a:pt x="858" y="2133"/>
                  </a:cubicBezTo>
                  <a:cubicBezTo>
                    <a:pt x="858" y="1345"/>
                    <a:pt x="1438" y="858"/>
                    <a:pt x="2110" y="858"/>
                  </a:cubicBezTo>
                  <a:cubicBezTo>
                    <a:pt x="2782" y="858"/>
                    <a:pt x="3361" y="1345"/>
                    <a:pt x="3361" y="2133"/>
                  </a:cubicBezTo>
                  <a:cubicBezTo>
                    <a:pt x="3361" y="2318"/>
                    <a:pt x="3268" y="2504"/>
                    <a:pt x="3176" y="2712"/>
                  </a:cubicBezTo>
                  <a:cubicBezTo>
                    <a:pt x="3477" y="2805"/>
                    <a:pt x="3662" y="2990"/>
                    <a:pt x="3941" y="3083"/>
                  </a:cubicBezTo>
                  <a:cubicBezTo>
                    <a:pt x="4149" y="2805"/>
                    <a:pt x="4242" y="2504"/>
                    <a:pt x="4242" y="2133"/>
                  </a:cubicBezTo>
                  <a:cubicBezTo>
                    <a:pt x="4242" y="974"/>
                    <a:pt x="3268" y="1"/>
                    <a:pt x="21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127"/>
          <p:cNvSpPr txBox="1"/>
          <p:nvPr/>
        </p:nvSpPr>
        <p:spPr>
          <a:xfrm>
            <a:off x="0" y="0"/>
            <a:ext cx="9144000" cy="9982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600"/>
              <a:buFont typeface="Archivo"/>
              <a:buNone/>
            </a:pPr>
            <a:r>
              <a:rPr b="1" i="0" lang="en" sz="3600" u="none" cap="none" strike="noStrike">
                <a:solidFill>
                  <a:schemeClr val="lt1"/>
                </a:solidFill>
                <a:latin typeface="Archivo"/>
                <a:ea typeface="Archivo"/>
                <a:cs typeface="Archivo"/>
                <a:sym typeface="Archivo"/>
              </a:rPr>
              <a:t>Nguồn dữ liệu sử dụng</a:t>
            </a:r>
            <a:endParaRPr b="0" i="0" sz="3600" u="none" cap="none" strike="noStrike">
              <a:solidFill>
                <a:schemeClr val="lt1"/>
              </a:solidFill>
              <a:latin typeface="Archivo ExtraLight"/>
              <a:ea typeface="Archivo ExtraLight"/>
              <a:cs typeface="Archivo ExtraLight"/>
              <a:sym typeface="Archivo ExtraLight"/>
            </a:endParaRPr>
          </a:p>
        </p:txBody>
      </p:sp>
      <p:sp>
        <p:nvSpPr>
          <p:cNvPr id="295" name="Google Shape;295;p127"/>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11</a:t>
            </a:r>
            <a:endParaRPr b="1"/>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p:nvPr/>
        </p:nvSpPr>
        <p:spPr>
          <a:xfrm>
            <a:off x="4089300" y="946488"/>
            <a:ext cx="965400" cy="9654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9"/>
          <p:cNvSpPr txBox="1"/>
          <p:nvPr>
            <p:ph type="title"/>
          </p:nvPr>
        </p:nvSpPr>
        <p:spPr>
          <a:xfrm>
            <a:off x="2134078" y="1838550"/>
            <a:ext cx="4875843" cy="146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a:latin typeface="Archivo"/>
                <a:ea typeface="Archivo"/>
                <a:cs typeface="Archivo"/>
                <a:sym typeface="Archivo"/>
              </a:rPr>
              <a:t>Mô hình sử dụng</a:t>
            </a:r>
            <a:endParaRPr b="0">
              <a:latin typeface="Archivo"/>
              <a:ea typeface="Archivo"/>
              <a:cs typeface="Archivo"/>
              <a:sym typeface="Archivo"/>
            </a:endParaRPr>
          </a:p>
        </p:txBody>
      </p:sp>
      <p:sp>
        <p:nvSpPr>
          <p:cNvPr id="302" name="Google Shape;302;p29"/>
          <p:cNvSpPr txBox="1"/>
          <p:nvPr>
            <p:ph idx="2" type="title"/>
          </p:nvPr>
        </p:nvSpPr>
        <p:spPr>
          <a:xfrm>
            <a:off x="4072900" y="1147100"/>
            <a:ext cx="998400" cy="57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3</a:t>
            </a:r>
            <a:endParaRPr/>
          </a:p>
        </p:txBody>
      </p:sp>
      <p:sp>
        <p:nvSpPr>
          <p:cNvPr id="303" name="Google Shape;303;p29"/>
          <p:cNvSpPr/>
          <p:nvPr/>
        </p:nvSpPr>
        <p:spPr>
          <a:xfrm>
            <a:off x="2216400" y="3741613"/>
            <a:ext cx="47112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9"/>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12</a:t>
            </a:r>
            <a:endParaRPr b="1"/>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28"/>
          <p:cNvPicPr preferRelativeResize="0"/>
          <p:nvPr/>
        </p:nvPicPr>
        <p:blipFill rotWithShape="1">
          <a:blip r:embed="rId3">
            <a:alphaModFix/>
          </a:blip>
          <a:srcRect b="0" l="0" r="0" t="0"/>
          <a:stretch/>
        </p:blipFill>
        <p:spPr>
          <a:xfrm rot="-3448006">
            <a:off x="6555829" y="-969747"/>
            <a:ext cx="2312593" cy="2721949"/>
          </a:xfrm>
          <a:prstGeom prst="rect">
            <a:avLst/>
          </a:prstGeom>
          <a:noFill/>
          <a:ln>
            <a:noFill/>
          </a:ln>
        </p:spPr>
      </p:pic>
      <p:sp>
        <p:nvSpPr>
          <p:cNvPr id="310" name="Google Shape;310;p128"/>
          <p:cNvSpPr txBox="1"/>
          <p:nvPr/>
        </p:nvSpPr>
        <p:spPr>
          <a:xfrm>
            <a:off x="10136860" y="3102688"/>
            <a:ext cx="1813500" cy="30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9F5FF"/>
                </a:solidFill>
                <a:latin typeface="Archivo"/>
                <a:ea typeface="Archivo"/>
                <a:cs typeface="Archivo"/>
                <a:sym typeface="Archivo"/>
              </a:rPr>
              <a:t>Age</a:t>
            </a:r>
            <a:endParaRPr b="1" i="0" sz="2000" u="none" cap="none" strike="noStrike">
              <a:solidFill>
                <a:srgbClr val="F9F5FF"/>
              </a:solidFill>
              <a:latin typeface="Archivo"/>
              <a:ea typeface="Archivo"/>
              <a:cs typeface="Archivo"/>
              <a:sym typeface="Archivo"/>
            </a:endParaRPr>
          </a:p>
        </p:txBody>
      </p:sp>
      <p:sp>
        <p:nvSpPr>
          <p:cNvPr id="311" name="Google Shape;311;p128"/>
          <p:cNvSpPr txBox="1"/>
          <p:nvPr/>
        </p:nvSpPr>
        <p:spPr>
          <a:xfrm>
            <a:off x="9702075" y="3404489"/>
            <a:ext cx="1813500" cy="30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9F5FF"/>
                </a:solidFill>
                <a:latin typeface="Archivo"/>
                <a:ea typeface="Archivo"/>
                <a:cs typeface="Archivo"/>
                <a:sym typeface="Archivo"/>
              </a:rPr>
              <a:t>32 years</a:t>
            </a:r>
            <a:endParaRPr b="0" i="0" sz="1400" u="none" cap="none" strike="noStrike">
              <a:solidFill>
                <a:srgbClr val="F9F5FF"/>
              </a:solidFill>
              <a:latin typeface="Archivo"/>
              <a:ea typeface="Archivo"/>
              <a:cs typeface="Archivo"/>
              <a:sym typeface="Archivo"/>
            </a:endParaRPr>
          </a:p>
        </p:txBody>
      </p:sp>
      <p:sp>
        <p:nvSpPr>
          <p:cNvPr id="312" name="Google Shape;312;p128"/>
          <p:cNvSpPr txBox="1"/>
          <p:nvPr/>
        </p:nvSpPr>
        <p:spPr>
          <a:xfrm>
            <a:off x="0" y="-1"/>
            <a:ext cx="9144000" cy="133531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600"/>
              <a:buFont typeface="Archivo"/>
              <a:buNone/>
            </a:pPr>
            <a:r>
              <a:rPr b="1" i="0" lang="en" sz="3200" u="none" cap="none" strike="noStrike">
                <a:solidFill>
                  <a:schemeClr val="lt1"/>
                </a:solidFill>
                <a:latin typeface="Archivo"/>
                <a:ea typeface="Archivo"/>
                <a:cs typeface="Archivo"/>
                <a:sym typeface="Archivo"/>
              </a:rPr>
              <a:t>Vấn đề của fully connected neural network</a:t>
            </a:r>
            <a:endParaRPr b="0" i="0" sz="3200" u="none" cap="none" strike="noStrike">
              <a:solidFill>
                <a:schemeClr val="lt1"/>
              </a:solidFill>
              <a:latin typeface="Archivo ExtraLight"/>
              <a:ea typeface="Archivo ExtraLight"/>
              <a:cs typeface="Archivo ExtraLight"/>
              <a:sym typeface="Archivo ExtraLight"/>
            </a:endParaRPr>
          </a:p>
        </p:txBody>
      </p:sp>
      <p:sp>
        <p:nvSpPr>
          <p:cNvPr id="313" name="Google Shape;313;p128"/>
          <p:cNvSpPr txBox="1"/>
          <p:nvPr/>
        </p:nvSpPr>
        <p:spPr>
          <a:xfrm>
            <a:off x="0" y="1664983"/>
            <a:ext cx="4274376" cy="2306793"/>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None/>
            </a:pPr>
            <a:r>
              <a:rPr b="0" i="0" lang="en" sz="1800" u="none" cap="none" strike="noStrike">
                <a:solidFill>
                  <a:schemeClr val="lt1"/>
                </a:solidFill>
                <a:latin typeface="Archivo"/>
                <a:ea typeface="Archivo"/>
                <a:cs typeface="Archivo"/>
                <a:sym typeface="Archivo"/>
              </a:rPr>
              <a:t>Lấy ví dụ về bài toán xử lý ảnh, thì ảnh 64*64 được biểu diễn dưới dạng 1 tensor 64*64*3 =&gt; để biểu thị hết nội dung của bức ảnh thì cần truyền vào input layer tất cả các pixel (64*64*3 = 12288). Nghĩa là input layer giờ có 12288 nodes.</a:t>
            </a:r>
            <a:endParaRPr b="0" i="0" sz="1800" u="none" cap="none" strike="noStrike">
              <a:solidFill>
                <a:schemeClr val="lt1"/>
              </a:solidFill>
              <a:latin typeface="Archivo"/>
              <a:ea typeface="Archivo"/>
              <a:cs typeface="Archivo"/>
              <a:sym typeface="Archivo"/>
            </a:endParaRPr>
          </a:p>
        </p:txBody>
      </p:sp>
      <p:pic>
        <p:nvPicPr>
          <p:cNvPr id="314" name="Google Shape;314;p128"/>
          <p:cNvPicPr preferRelativeResize="0"/>
          <p:nvPr/>
        </p:nvPicPr>
        <p:blipFill rotWithShape="1">
          <a:blip r:embed="rId4">
            <a:alphaModFix/>
          </a:blip>
          <a:srcRect b="0" l="0" r="0" t="0"/>
          <a:stretch/>
        </p:blipFill>
        <p:spPr>
          <a:xfrm>
            <a:off x="4975057" y="1197428"/>
            <a:ext cx="3439232" cy="3517674"/>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0" stPos="0" sy="-100000" ky="0"/>
          </a:effectLst>
        </p:spPr>
      </p:pic>
      <p:sp>
        <p:nvSpPr>
          <p:cNvPr id="315" name="Google Shape;315;p128"/>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13</a:t>
            </a:r>
            <a:endParaRPr b="1"/>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29"/>
          <p:cNvSpPr txBox="1"/>
          <p:nvPr/>
        </p:nvSpPr>
        <p:spPr>
          <a:xfrm>
            <a:off x="-1" y="0"/>
            <a:ext cx="9144000" cy="133531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600"/>
              <a:buFont typeface="Archivo"/>
              <a:buNone/>
            </a:pPr>
            <a:r>
              <a:rPr b="1" i="0" lang="en" sz="3200" u="none" cap="none" strike="noStrike">
                <a:solidFill>
                  <a:schemeClr val="lt1"/>
                </a:solidFill>
                <a:latin typeface="Archivo"/>
                <a:ea typeface="Archivo"/>
                <a:cs typeface="Archivo"/>
                <a:sym typeface="Archivo"/>
              </a:rPr>
              <a:t>Mô hình CNN</a:t>
            </a:r>
            <a:endParaRPr b="0" i="0" sz="3200" u="none" cap="none" strike="noStrike">
              <a:solidFill>
                <a:schemeClr val="lt1"/>
              </a:solidFill>
              <a:latin typeface="Archivo ExtraLight"/>
              <a:ea typeface="Archivo ExtraLight"/>
              <a:cs typeface="Archivo ExtraLight"/>
              <a:sym typeface="Archivo ExtraLight"/>
            </a:endParaRPr>
          </a:p>
        </p:txBody>
      </p:sp>
      <p:pic>
        <p:nvPicPr>
          <p:cNvPr id="321" name="Google Shape;321;p129"/>
          <p:cNvPicPr preferRelativeResize="0"/>
          <p:nvPr/>
        </p:nvPicPr>
        <p:blipFill rotWithShape="1">
          <a:blip r:embed="rId3">
            <a:alphaModFix/>
          </a:blip>
          <a:srcRect b="0" l="0" r="0" t="0"/>
          <a:stretch/>
        </p:blipFill>
        <p:spPr>
          <a:xfrm>
            <a:off x="1706562" y="1476828"/>
            <a:ext cx="5730875" cy="285750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0" stPos="0" sy="-100000" ky="0"/>
          </a:effectLst>
        </p:spPr>
      </p:pic>
      <p:sp>
        <p:nvSpPr>
          <p:cNvPr id="322" name="Google Shape;322;p129"/>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14</a:t>
            </a:r>
            <a:endParaRPr b="1"/>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30"/>
          <p:cNvSpPr txBox="1"/>
          <p:nvPr/>
        </p:nvSpPr>
        <p:spPr>
          <a:xfrm>
            <a:off x="0" y="-1"/>
            <a:ext cx="9144000" cy="12046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600"/>
              <a:buFont typeface="Archivo"/>
              <a:buNone/>
            </a:pPr>
            <a:r>
              <a:rPr b="1" i="0" lang="en" sz="3200" u="none" cap="none" strike="noStrike">
                <a:solidFill>
                  <a:schemeClr val="lt1"/>
                </a:solidFill>
                <a:latin typeface="Archivo"/>
                <a:ea typeface="Archivo"/>
                <a:cs typeface="Archivo"/>
                <a:sym typeface="Archivo"/>
              </a:rPr>
              <a:t>Convolutional Layer</a:t>
            </a:r>
            <a:endParaRPr b="0" i="0" sz="3200" u="none" cap="none" strike="noStrike">
              <a:solidFill>
                <a:schemeClr val="lt1"/>
              </a:solidFill>
              <a:latin typeface="Archivo ExtraLight"/>
              <a:ea typeface="Archivo ExtraLight"/>
              <a:cs typeface="Archivo ExtraLight"/>
              <a:sym typeface="Archivo ExtraLight"/>
            </a:endParaRPr>
          </a:p>
        </p:txBody>
      </p:sp>
      <p:pic>
        <p:nvPicPr>
          <p:cNvPr id="328" name="Google Shape;328;p130"/>
          <p:cNvPicPr preferRelativeResize="0"/>
          <p:nvPr/>
        </p:nvPicPr>
        <p:blipFill rotWithShape="1">
          <a:blip r:embed="rId3">
            <a:alphaModFix/>
          </a:blip>
          <a:srcRect b="0" l="0" r="0" t="0"/>
          <a:stretch/>
        </p:blipFill>
        <p:spPr>
          <a:xfrm>
            <a:off x="1706562" y="1847850"/>
            <a:ext cx="5730875" cy="144780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0" stPos="0" sy="-100000" ky="0"/>
          </a:effectLst>
        </p:spPr>
      </p:pic>
      <p:sp>
        <p:nvSpPr>
          <p:cNvPr id="329" name="Google Shape;329;p130"/>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15</a:t>
            </a:r>
            <a:endParaRPr b="1"/>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31"/>
          <p:cNvSpPr txBox="1"/>
          <p:nvPr/>
        </p:nvSpPr>
        <p:spPr>
          <a:xfrm>
            <a:off x="0" y="-1"/>
            <a:ext cx="9144000" cy="12046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600"/>
              <a:buFont typeface="Archivo"/>
              <a:buNone/>
            </a:pPr>
            <a:r>
              <a:rPr b="1" i="0" lang="en" sz="3200" u="none" cap="none" strike="noStrike">
                <a:solidFill>
                  <a:schemeClr val="lt1"/>
                </a:solidFill>
                <a:latin typeface="Archivo"/>
                <a:ea typeface="Archivo"/>
                <a:cs typeface="Archivo"/>
                <a:sym typeface="Archivo"/>
              </a:rPr>
              <a:t>Convolutional Layer</a:t>
            </a:r>
            <a:endParaRPr b="0" i="0" sz="3200" u="none" cap="none" strike="noStrike">
              <a:solidFill>
                <a:schemeClr val="lt1"/>
              </a:solidFill>
              <a:latin typeface="Archivo ExtraLight"/>
              <a:ea typeface="Archivo ExtraLight"/>
              <a:cs typeface="Archivo ExtraLight"/>
              <a:sym typeface="Archivo ExtraLight"/>
            </a:endParaRPr>
          </a:p>
        </p:txBody>
      </p:sp>
      <p:pic>
        <p:nvPicPr>
          <p:cNvPr id="335" name="Google Shape;335;p131"/>
          <p:cNvPicPr preferRelativeResize="0"/>
          <p:nvPr/>
        </p:nvPicPr>
        <p:blipFill rotWithShape="1">
          <a:blip r:embed="rId3">
            <a:alphaModFix/>
          </a:blip>
          <a:srcRect b="0" l="0" r="0" t="0"/>
          <a:stretch/>
        </p:blipFill>
        <p:spPr>
          <a:xfrm>
            <a:off x="1981109" y="1094922"/>
            <a:ext cx="5181781" cy="3214914"/>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0" stPos="0" sy="-100000" ky="0"/>
          </a:effectLst>
        </p:spPr>
      </p:pic>
      <p:sp>
        <p:nvSpPr>
          <p:cNvPr id="336" name="Google Shape;336;p131"/>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16</a:t>
            </a:r>
            <a:endParaRPr b="1"/>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32"/>
          <p:cNvSpPr txBox="1"/>
          <p:nvPr/>
        </p:nvSpPr>
        <p:spPr>
          <a:xfrm>
            <a:off x="0" y="-1"/>
            <a:ext cx="9144000" cy="12046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600"/>
              <a:buFont typeface="Archivo"/>
              <a:buNone/>
            </a:pPr>
            <a:r>
              <a:rPr b="1" i="0" lang="en" sz="3200" u="none" cap="none" strike="noStrike">
                <a:solidFill>
                  <a:schemeClr val="lt1"/>
                </a:solidFill>
                <a:latin typeface="Archivo"/>
                <a:ea typeface="Archivo"/>
                <a:cs typeface="Archivo"/>
                <a:sym typeface="Archivo"/>
              </a:rPr>
              <a:t>MAX Pooling layer</a:t>
            </a:r>
            <a:endParaRPr b="0" i="0" sz="3200" u="none" cap="none" strike="noStrike">
              <a:solidFill>
                <a:schemeClr val="lt1"/>
              </a:solidFill>
              <a:latin typeface="Archivo ExtraLight"/>
              <a:ea typeface="Archivo ExtraLight"/>
              <a:cs typeface="Archivo ExtraLight"/>
              <a:sym typeface="Archivo ExtraLight"/>
            </a:endParaRPr>
          </a:p>
        </p:txBody>
      </p:sp>
      <p:pic>
        <p:nvPicPr>
          <p:cNvPr id="342" name="Google Shape;342;p132"/>
          <p:cNvPicPr preferRelativeResize="0"/>
          <p:nvPr/>
        </p:nvPicPr>
        <p:blipFill rotWithShape="1">
          <a:blip r:embed="rId3">
            <a:alphaModFix/>
          </a:blip>
          <a:srcRect b="0" l="0" r="0" t="0"/>
          <a:stretch/>
        </p:blipFill>
        <p:spPr>
          <a:xfrm>
            <a:off x="689926" y="1328057"/>
            <a:ext cx="3736931" cy="2904853"/>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16000" stPos="0" sy="-100000" ky="0"/>
          </a:effectLst>
        </p:spPr>
      </p:pic>
      <p:pic>
        <p:nvPicPr>
          <p:cNvPr id="343" name="Google Shape;343;p132"/>
          <p:cNvPicPr preferRelativeResize="0"/>
          <p:nvPr/>
        </p:nvPicPr>
        <p:blipFill rotWithShape="1">
          <a:blip r:embed="rId4">
            <a:alphaModFix/>
          </a:blip>
          <a:srcRect b="0" l="0" r="0" t="0"/>
          <a:stretch/>
        </p:blipFill>
        <p:spPr>
          <a:xfrm>
            <a:off x="4805634" y="1328056"/>
            <a:ext cx="3794080" cy="2904853"/>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16000" stPos="0" sy="-100000" ky="0"/>
          </a:effectLst>
        </p:spPr>
      </p:pic>
      <p:sp>
        <p:nvSpPr>
          <p:cNvPr id="344" name="Google Shape;344;p132"/>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17</a:t>
            </a:r>
            <a:endParaRPr b="1"/>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33"/>
          <p:cNvSpPr txBox="1"/>
          <p:nvPr/>
        </p:nvSpPr>
        <p:spPr>
          <a:xfrm>
            <a:off x="0" y="-1"/>
            <a:ext cx="9144000" cy="12046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600"/>
              <a:buFont typeface="Archivo"/>
              <a:buNone/>
            </a:pPr>
            <a:r>
              <a:rPr b="1" i="0" lang="en" sz="3200" u="none" cap="none" strike="noStrike">
                <a:solidFill>
                  <a:schemeClr val="lt1"/>
                </a:solidFill>
                <a:latin typeface="Archivo"/>
                <a:ea typeface="Archivo"/>
                <a:cs typeface="Archivo"/>
                <a:sym typeface="Archivo"/>
              </a:rPr>
              <a:t>Flatten layer</a:t>
            </a:r>
            <a:endParaRPr b="0" i="0" sz="3200" u="none" cap="none" strike="noStrike">
              <a:solidFill>
                <a:schemeClr val="lt1"/>
              </a:solidFill>
              <a:latin typeface="Archivo ExtraLight"/>
              <a:ea typeface="Archivo ExtraLight"/>
              <a:cs typeface="Archivo ExtraLight"/>
              <a:sym typeface="Archivo ExtraLight"/>
            </a:endParaRPr>
          </a:p>
        </p:txBody>
      </p:sp>
      <p:pic>
        <p:nvPicPr>
          <p:cNvPr id="350" name="Google Shape;350;p133"/>
          <p:cNvPicPr preferRelativeResize="0"/>
          <p:nvPr/>
        </p:nvPicPr>
        <p:blipFill rotWithShape="1">
          <a:blip r:embed="rId3">
            <a:alphaModFix/>
          </a:blip>
          <a:srcRect b="0" l="0" r="0" t="0"/>
          <a:stretch/>
        </p:blipFill>
        <p:spPr>
          <a:xfrm>
            <a:off x="2101986" y="1277258"/>
            <a:ext cx="4940028" cy="294640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0" stPos="0" sy="-100000" ky="0"/>
          </a:effectLst>
        </p:spPr>
      </p:pic>
      <p:sp>
        <p:nvSpPr>
          <p:cNvPr id="351" name="Google Shape;351;p133"/>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18</a:t>
            </a:r>
            <a:endParaRPr b="1"/>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34"/>
          <p:cNvSpPr txBox="1"/>
          <p:nvPr/>
        </p:nvSpPr>
        <p:spPr>
          <a:xfrm>
            <a:off x="0" y="-1"/>
            <a:ext cx="9144000" cy="12046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600"/>
              <a:buFont typeface="Archivo"/>
              <a:buNone/>
            </a:pPr>
            <a:r>
              <a:rPr b="1" i="0" lang="en" sz="3200" u="none" cap="none" strike="noStrike">
                <a:solidFill>
                  <a:schemeClr val="lt1"/>
                </a:solidFill>
                <a:latin typeface="Archivo"/>
                <a:ea typeface="Archivo"/>
                <a:cs typeface="Archivo"/>
                <a:sym typeface="Archivo"/>
              </a:rPr>
              <a:t>Hiện thực mô hình</a:t>
            </a:r>
            <a:endParaRPr b="0" i="0" sz="3200" u="none" cap="none" strike="noStrike">
              <a:solidFill>
                <a:schemeClr val="lt1"/>
              </a:solidFill>
              <a:latin typeface="Archivo ExtraLight"/>
              <a:ea typeface="Archivo ExtraLight"/>
              <a:cs typeface="Archivo ExtraLight"/>
              <a:sym typeface="Archivo ExtraLight"/>
            </a:endParaRPr>
          </a:p>
        </p:txBody>
      </p:sp>
      <p:pic>
        <p:nvPicPr>
          <p:cNvPr id="357" name="Google Shape;357;p134"/>
          <p:cNvPicPr preferRelativeResize="0"/>
          <p:nvPr/>
        </p:nvPicPr>
        <p:blipFill rotWithShape="1">
          <a:blip r:embed="rId3">
            <a:alphaModFix/>
          </a:blip>
          <a:srcRect b="0" l="0" r="0" t="0"/>
          <a:stretch/>
        </p:blipFill>
        <p:spPr>
          <a:xfrm>
            <a:off x="1706562" y="1073151"/>
            <a:ext cx="5730875" cy="340360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0" stPos="0" sy="-100000" ky="0"/>
          </a:effectLst>
        </p:spPr>
      </p:pic>
      <p:sp>
        <p:nvSpPr>
          <p:cNvPr id="358" name="Google Shape;358;p134"/>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19</a:t>
            </a:r>
            <a:endParaRPr b="1"/>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
          <p:cNvSpPr/>
          <p:nvPr/>
        </p:nvSpPr>
        <p:spPr>
          <a:xfrm>
            <a:off x="720000" y="1310125"/>
            <a:ext cx="693900" cy="6939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720000" y="2296550"/>
            <a:ext cx="693900" cy="693900"/>
          </a:xfrm>
          <a:prstGeom prst="ellipse">
            <a:avLst/>
          </a:prstGeom>
          <a:gradFill>
            <a:gsLst>
              <a:gs pos="0">
                <a:schemeClr val="accent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5370900" y="1360375"/>
            <a:ext cx="693900" cy="693900"/>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5346600" y="2346800"/>
            <a:ext cx="693900" cy="693900"/>
          </a:xfrm>
          <a:prstGeom prst="ellipse">
            <a:avLst/>
          </a:prstGeom>
          <a:gradFill>
            <a:gsLst>
              <a:gs pos="0">
                <a:schemeClr val="accent3"/>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txBox="1"/>
          <p:nvPr>
            <p:ph type="title"/>
          </p:nvPr>
        </p:nvSpPr>
        <p:spPr>
          <a:xfrm>
            <a:off x="1450799" y="1360363"/>
            <a:ext cx="268881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Giới thiệu thành viên</a:t>
            </a:r>
            <a:endParaRPr/>
          </a:p>
        </p:txBody>
      </p:sp>
      <p:sp>
        <p:nvSpPr>
          <p:cNvPr id="173" name="Google Shape;173;p2"/>
          <p:cNvSpPr txBox="1"/>
          <p:nvPr>
            <p:ph idx="2" type="title"/>
          </p:nvPr>
        </p:nvSpPr>
        <p:spPr>
          <a:xfrm>
            <a:off x="739650" y="1438375"/>
            <a:ext cx="654600" cy="43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1</a:t>
            </a:r>
            <a:endParaRPr/>
          </a:p>
        </p:txBody>
      </p:sp>
      <p:sp>
        <p:nvSpPr>
          <p:cNvPr id="174" name="Google Shape;174;p2"/>
          <p:cNvSpPr txBox="1"/>
          <p:nvPr>
            <p:ph idx="3" type="title"/>
          </p:nvPr>
        </p:nvSpPr>
        <p:spPr>
          <a:xfrm>
            <a:off x="6141000" y="1410613"/>
            <a:ext cx="23364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Hướng tiếp cận</a:t>
            </a:r>
            <a:endParaRPr/>
          </a:p>
        </p:txBody>
      </p:sp>
      <p:sp>
        <p:nvSpPr>
          <p:cNvPr id="175" name="Google Shape;175;p2"/>
          <p:cNvSpPr txBox="1"/>
          <p:nvPr>
            <p:ph idx="4" type="title"/>
          </p:nvPr>
        </p:nvSpPr>
        <p:spPr>
          <a:xfrm>
            <a:off x="5370900" y="1488625"/>
            <a:ext cx="693900" cy="43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2</a:t>
            </a:r>
            <a:endParaRPr/>
          </a:p>
        </p:txBody>
      </p:sp>
      <p:sp>
        <p:nvSpPr>
          <p:cNvPr id="176" name="Google Shape;176;p2"/>
          <p:cNvSpPr txBox="1"/>
          <p:nvPr>
            <p:ph idx="6" type="title"/>
          </p:nvPr>
        </p:nvSpPr>
        <p:spPr>
          <a:xfrm>
            <a:off x="1500075" y="2346788"/>
            <a:ext cx="23364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Mô hình sử dụng</a:t>
            </a:r>
            <a:endParaRPr/>
          </a:p>
        </p:txBody>
      </p:sp>
      <p:sp>
        <p:nvSpPr>
          <p:cNvPr id="177" name="Google Shape;177;p2"/>
          <p:cNvSpPr txBox="1"/>
          <p:nvPr>
            <p:ph idx="7" type="title"/>
          </p:nvPr>
        </p:nvSpPr>
        <p:spPr>
          <a:xfrm>
            <a:off x="739650" y="2424800"/>
            <a:ext cx="654600" cy="43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3</a:t>
            </a:r>
            <a:endParaRPr/>
          </a:p>
        </p:txBody>
      </p:sp>
      <p:sp>
        <p:nvSpPr>
          <p:cNvPr id="178" name="Google Shape;178;p2"/>
          <p:cNvSpPr txBox="1"/>
          <p:nvPr>
            <p:ph idx="9" type="title"/>
          </p:nvPr>
        </p:nvSpPr>
        <p:spPr>
          <a:xfrm>
            <a:off x="6156125" y="2397038"/>
            <a:ext cx="23364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Kết quả</a:t>
            </a:r>
            <a:endParaRPr/>
          </a:p>
        </p:txBody>
      </p:sp>
      <p:sp>
        <p:nvSpPr>
          <p:cNvPr id="179" name="Google Shape;179;p2"/>
          <p:cNvSpPr txBox="1"/>
          <p:nvPr>
            <p:ph idx="13" type="title"/>
          </p:nvPr>
        </p:nvSpPr>
        <p:spPr>
          <a:xfrm>
            <a:off x="5346600" y="2475050"/>
            <a:ext cx="693900" cy="43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4</a:t>
            </a:r>
            <a:endParaRPr/>
          </a:p>
        </p:txBody>
      </p:sp>
      <p:sp>
        <p:nvSpPr>
          <p:cNvPr id="180" name="Google Shape;180;p2"/>
          <p:cNvSpPr txBox="1"/>
          <p:nvPr>
            <p:ph idx="15"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Mục lục</a:t>
            </a:r>
            <a:endParaRPr/>
          </a:p>
        </p:txBody>
      </p:sp>
      <p:sp>
        <p:nvSpPr>
          <p:cNvPr id="181" name="Google Shape;181;p2"/>
          <p:cNvSpPr/>
          <p:nvPr/>
        </p:nvSpPr>
        <p:spPr>
          <a:xfrm>
            <a:off x="8653850" y="4777450"/>
            <a:ext cx="3567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p:nvPr/>
        </p:nvSpPr>
        <p:spPr>
          <a:xfrm>
            <a:off x="2216400" y="3741613"/>
            <a:ext cx="47112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1"/>
          <p:cNvSpPr/>
          <p:nvPr/>
        </p:nvSpPr>
        <p:spPr>
          <a:xfrm>
            <a:off x="4089300" y="946488"/>
            <a:ext cx="965400" cy="9654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1"/>
          <p:cNvSpPr txBox="1"/>
          <p:nvPr>
            <p:ph type="title"/>
          </p:nvPr>
        </p:nvSpPr>
        <p:spPr>
          <a:xfrm>
            <a:off x="2268880" y="1997056"/>
            <a:ext cx="4606240" cy="146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Kết quả mô hình</a:t>
            </a:r>
            <a:endParaRPr b="0">
              <a:latin typeface="Archivo ExtraLight"/>
              <a:ea typeface="Archivo ExtraLight"/>
              <a:cs typeface="Archivo ExtraLight"/>
              <a:sym typeface="Archivo ExtraLight"/>
            </a:endParaRPr>
          </a:p>
        </p:txBody>
      </p:sp>
      <p:sp>
        <p:nvSpPr>
          <p:cNvPr id="366" name="Google Shape;366;p31"/>
          <p:cNvSpPr txBox="1"/>
          <p:nvPr>
            <p:ph idx="2" type="title"/>
          </p:nvPr>
        </p:nvSpPr>
        <p:spPr>
          <a:xfrm>
            <a:off x="4072900" y="1147100"/>
            <a:ext cx="998400" cy="57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4</a:t>
            </a:r>
            <a:endParaRPr/>
          </a:p>
        </p:txBody>
      </p:sp>
      <p:sp>
        <p:nvSpPr>
          <p:cNvPr id="367" name="Google Shape;367;p31"/>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20</a:t>
            </a:r>
            <a:endParaRPr b="1"/>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35"/>
          <p:cNvSpPr txBox="1"/>
          <p:nvPr>
            <p:ph type="title"/>
          </p:nvPr>
        </p:nvSpPr>
        <p:spPr>
          <a:xfrm>
            <a:off x="0" y="1"/>
            <a:ext cx="9144000" cy="107743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Train model</a:t>
            </a:r>
            <a:endParaRPr b="0" sz="4000">
              <a:latin typeface="Archivo ExtraLight"/>
              <a:ea typeface="Archivo ExtraLight"/>
              <a:cs typeface="Archivo ExtraLight"/>
              <a:sym typeface="Archivo ExtraLight"/>
            </a:endParaRPr>
          </a:p>
        </p:txBody>
      </p:sp>
      <p:pic>
        <p:nvPicPr>
          <p:cNvPr id="373" name="Google Shape;373;p135"/>
          <p:cNvPicPr preferRelativeResize="0"/>
          <p:nvPr/>
        </p:nvPicPr>
        <p:blipFill rotWithShape="1">
          <a:blip r:embed="rId3">
            <a:alphaModFix/>
          </a:blip>
          <a:srcRect b="0" l="0" r="0" t="0"/>
          <a:stretch/>
        </p:blipFill>
        <p:spPr>
          <a:xfrm>
            <a:off x="1254197" y="2219369"/>
            <a:ext cx="6635605" cy="704762"/>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374" name="Google Shape;374;p135"/>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21</a:t>
            </a:r>
            <a:endParaRPr b="1"/>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36"/>
          <p:cNvSpPr txBox="1"/>
          <p:nvPr>
            <p:ph type="title"/>
          </p:nvPr>
        </p:nvSpPr>
        <p:spPr>
          <a:xfrm>
            <a:off x="0" y="1"/>
            <a:ext cx="9144000" cy="107743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Train model</a:t>
            </a:r>
            <a:endParaRPr b="0" sz="4000">
              <a:latin typeface="Archivo ExtraLight"/>
              <a:ea typeface="Archivo ExtraLight"/>
              <a:cs typeface="Archivo ExtraLight"/>
              <a:sym typeface="Archivo ExtraLight"/>
            </a:endParaRPr>
          </a:p>
        </p:txBody>
      </p:sp>
      <p:pic>
        <p:nvPicPr>
          <p:cNvPr id="380" name="Google Shape;380;p136"/>
          <p:cNvPicPr preferRelativeResize="0"/>
          <p:nvPr/>
        </p:nvPicPr>
        <p:blipFill rotWithShape="1">
          <a:blip r:embed="rId3">
            <a:alphaModFix/>
          </a:blip>
          <a:srcRect b="9732" l="6355" r="21551" t="32661"/>
          <a:stretch/>
        </p:blipFill>
        <p:spPr>
          <a:xfrm>
            <a:off x="1275906" y="1155404"/>
            <a:ext cx="6592187" cy="2962940"/>
          </a:xfrm>
          <a:prstGeom prst="rect">
            <a:avLst/>
          </a:prstGeom>
          <a:noFill/>
          <a:ln>
            <a:noFill/>
          </a:ln>
        </p:spPr>
      </p:pic>
      <p:sp>
        <p:nvSpPr>
          <p:cNvPr id="381" name="Google Shape;381;p136"/>
          <p:cNvSpPr txBox="1"/>
          <p:nvPr/>
        </p:nvSpPr>
        <p:spPr>
          <a:xfrm>
            <a:off x="0" y="4118344"/>
            <a:ext cx="91440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chivo"/>
                <a:ea typeface="Archivo"/>
                <a:cs typeface="Archivo"/>
                <a:sym typeface="Archivo"/>
              </a:rPr>
              <a:t>Việc train model sẽ tốn cỡ 5 phút (có sử dụng GPU)</a:t>
            </a:r>
            <a:endParaRPr/>
          </a:p>
        </p:txBody>
      </p:sp>
      <p:sp>
        <p:nvSpPr>
          <p:cNvPr id="382" name="Google Shape;382;p136"/>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22</a:t>
            </a:r>
            <a:endParaRPr b="1"/>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37"/>
          <p:cNvSpPr txBox="1"/>
          <p:nvPr>
            <p:ph type="title"/>
          </p:nvPr>
        </p:nvSpPr>
        <p:spPr>
          <a:xfrm>
            <a:off x="0" y="1"/>
            <a:ext cx="9144000" cy="101363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4000">
                <a:latin typeface="Archivo"/>
                <a:ea typeface="Archivo"/>
                <a:cs typeface="Archivo"/>
                <a:sym typeface="Archivo"/>
              </a:rPr>
              <a:t>Nhận diện ký tự</a:t>
            </a:r>
            <a:endParaRPr b="0" sz="4000">
              <a:latin typeface="Archivo"/>
              <a:ea typeface="Archivo"/>
              <a:cs typeface="Archivo"/>
              <a:sym typeface="Archivo"/>
            </a:endParaRPr>
          </a:p>
        </p:txBody>
      </p:sp>
      <p:pic>
        <p:nvPicPr>
          <p:cNvPr id="388" name="Google Shape;388;p137"/>
          <p:cNvPicPr preferRelativeResize="0"/>
          <p:nvPr/>
        </p:nvPicPr>
        <p:blipFill rotWithShape="1">
          <a:blip r:embed="rId3">
            <a:alphaModFix/>
          </a:blip>
          <a:srcRect b="180" l="1390" r="841" t="320"/>
          <a:stretch/>
        </p:blipFill>
        <p:spPr>
          <a:xfrm>
            <a:off x="2230737" y="921488"/>
            <a:ext cx="4682526" cy="3478288"/>
          </a:xfrm>
          <a:prstGeom prst="rect">
            <a:avLst/>
          </a:prstGeom>
          <a:noFill/>
          <a:ln>
            <a:noFill/>
          </a:ln>
          <a:effectLst>
            <a:outerShdw blurRad="190500" rotWithShape="0" algn="tl">
              <a:srgbClr val="000000">
                <a:alpha val="69803"/>
              </a:srgbClr>
            </a:outerShdw>
          </a:effectLst>
        </p:spPr>
      </p:pic>
      <p:sp>
        <p:nvSpPr>
          <p:cNvPr id="389" name="Google Shape;389;p137"/>
          <p:cNvSpPr txBox="1"/>
          <p:nvPr/>
        </p:nvSpPr>
        <p:spPr>
          <a:xfrm>
            <a:off x="0" y="4338083"/>
            <a:ext cx="91440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chivo"/>
                <a:ea typeface="Archivo"/>
                <a:cs typeface="Archivo"/>
                <a:sym typeface="Archivo"/>
              </a:rPr>
              <a:t>Tỉ lệ chính xác lên đến 99,75%</a:t>
            </a:r>
            <a:endParaRPr/>
          </a:p>
        </p:txBody>
      </p:sp>
      <p:pic>
        <p:nvPicPr>
          <p:cNvPr id="390" name="Google Shape;390;p137"/>
          <p:cNvPicPr preferRelativeResize="0"/>
          <p:nvPr/>
        </p:nvPicPr>
        <p:blipFill rotWithShape="1">
          <a:blip r:embed="rId4">
            <a:alphaModFix/>
          </a:blip>
          <a:srcRect b="6338" l="11854" r="15637" t="20907"/>
          <a:stretch/>
        </p:blipFill>
        <p:spPr>
          <a:xfrm>
            <a:off x="5191125" y="3587100"/>
            <a:ext cx="723900" cy="750984"/>
          </a:xfrm>
          <a:prstGeom prst="rect">
            <a:avLst/>
          </a:prstGeom>
          <a:noFill/>
          <a:ln>
            <a:noFill/>
          </a:ln>
        </p:spPr>
      </p:pic>
      <p:sp>
        <p:nvSpPr>
          <p:cNvPr id="391" name="Google Shape;391;p137"/>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23</a:t>
            </a:r>
            <a:endParaRPr b="1"/>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38"/>
          <p:cNvSpPr txBox="1"/>
          <p:nvPr>
            <p:ph type="title"/>
          </p:nvPr>
        </p:nvSpPr>
        <p:spPr>
          <a:xfrm>
            <a:off x="0" y="7088"/>
            <a:ext cx="9144000" cy="101363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4000">
                <a:latin typeface="Archivo"/>
                <a:ea typeface="Archivo"/>
                <a:cs typeface="Archivo"/>
                <a:sym typeface="Archivo"/>
              </a:rPr>
              <a:t>Bbox Extractor</a:t>
            </a:r>
            <a:endParaRPr b="0" sz="4000">
              <a:latin typeface="Archivo"/>
              <a:ea typeface="Archivo"/>
              <a:cs typeface="Archivo"/>
              <a:sym typeface="Archivo"/>
            </a:endParaRPr>
          </a:p>
        </p:txBody>
      </p:sp>
      <p:pic>
        <p:nvPicPr>
          <p:cNvPr id="397" name="Google Shape;397;p138"/>
          <p:cNvPicPr preferRelativeResize="0"/>
          <p:nvPr/>
        </p:nvPicPr>
        <p:blipFill rotWithShape="1">
          <a:blip r:embed="rId3">
            <a:alphaModFix/>
          </a:blip>
          <a:srcRect b="0" l="0" r="0" t="0"/>
          <a:stretch/>
        </p:blipFill>
        <p:spPr>
          <a:xfrm>
            <a:off x="1123941" y="2090420"/>
            <a:ext cx="2671445" cy="96266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98" name="Google Shape;398;p138"/>
          <p:cNvPicPr preferRelativeResize="0"/>
          <p:nvPr/>
        </p:nvPicPr>
        <p:blipFill rotWithShape="1">
          <a:blip r:embed="rId4">
            <a:alphaModFix/>
          </a:blip>
          <a:srcRect b="0" l="0" r="0" t="0"/>
          <a:stretch/>
        </p:blipFill>
        <p:spPr>
          <a:xfrm>
            <a:off x="4963056" y="2066925"/>
            <a:ext cx="2861310" cy="100965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cxnSp>
        <p:nvCxnSpPr>
          <p:cNvPr id="399" name="Google Shape;399;p138"/>
          <p:cNvCxnSpPr>
            <a:stCxn id="397" idx="3"/>
            <a:endCxn id="398" idx="1"/>
          </p:cNvCxnSpPr>
          <p:nvPr/>
        </p:nvCxnSpPr>
        <p:spPr>
          <a:xfrm>
            <a:off x="3795386" y="2571750"/>
            <a:ext cx="1167600" cy="0"/>
          </a:xfrm>
          <a:prstGeom prst="straightConnector1">
            <a:avLst/>
          </a:prstGeom>
          <a:noFill/>
          <a:ln cap="flat" cmpd="sng" w="38100">
            <a:solidFill>
              <a:schemeClr val="accent6"/>
            </a:solidFill>
            <a:prstDash val="solid"/>
            <a:round/>
            <a:headEnd len="sm" w="sm" type="none"/>
            <a:tailEnd len="med" w="med" type="triangle"/>
          </a:ln>
          <a:effectLst>
            <a:outerShdw blurRad="40000" rotWithShape="0" dir="5400000" dist="23000">
              <a:srgbClr val="000000">
                <a:alpha val="34901"/>
              </a:srgbClr>
            </a:outerShdw>
          </a:effectLst>
        </p:spPr>
      </p:cxnSp>
      <p:sp>
        <p:nvSpPr>
          <p:cNvPr id="400" name="Google Shape;400;p138"/>
          <p:cNvSpPr txBox="1"/>
          <p:nvPr/>
        </p:nvSpPr>
        <p:spPr>
          <a:xfrm>
            <a:off x="0" y="3237710"/>
            <a:ext cx="91440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chivo"/>
                <a:ea typeface="Archivo"/>
                <a:cs typeface="Archivo"/>
                <a:sym typeface="Archivo"/>
              </a:rPr>
              <a:t>Các ký tự trong biển số xe được trích xuất sử dụng Bbox Extractor</a:t>
            </a:r>
            <a:endParaRPr/>
          </a:p>
        </p:txBody>
      </p:sp>
      <p:sp>
        <p:nvSpPr>
          <p:cNvPr id="401" name="Google Shape;401;p138"/>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24</a:t>
            </a:r>
            <a:endParaRPr b="1"/>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39"/>
          <p:cNvSpPr txBox="1"/>
          <p:nvPr>
            <p:ph type="title"/>
          </p:nvPr>
        </p:nvSpPr>
        <p:spPr>
          <a:xfrm>
            <a:off x="0" y="127590"/>
            <a:ext cx="9144000" cy="101363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4000">
                <a:latin typeface="Archivo"/>
                <a:ea typeface="Archivo"/>
                <a:cs typeface="Archivo"/>
                <a:sym typeface="Archivo"/>
              </a:rPr>
              <a:t>Nhận diện biển số xe</a:t>
            </a:r>
            <a:endParaRPr b="0" sz="4000">
              <a:latin typeface="Archivo"/>
              <a:ea typeface="Archivo"/>
              <a:cs typeface="Archivo"/>
              <a:sym typeface="Archivo"/>
            </a:endParaRPr>
          </a:p>
        </p:txBody>
      </p:sp>
      <p:pic>
        <p:nvPicPr>
          <p:cNvPr id="407" name="Google Shape;407;p139"/>
          <p:cNvPicPr preferRelativeResize="0"/>
          <p:nvPr/>
        </p:nvPicPr>
        <p:blipFill rotWithShape="1">
          <a:blip r:embed="rId3">
            <a:alphaModFix/>
          </a:blip>
          <a:srcRect b="0" l="0" r="0" t="0"/>
          <a:stretch/>
        </p:blipFill>
        <p:spPr>
          <a:xfrm>
            <a:off x="2071274" y="1467764"/>
            <a:ext cx="4723130" cy="194564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grpSp>
        <p:nvGrpSpPr>
          <p:cNvPr id="408" name="Google Shape;408;p139"/>
          <p:cNvGrpSpPr/>
          <p:nvPr/>
        </p:nvGrpSpPr>
        <p:grpSpPr>
          <a:xfrm>
            <a:off x="1841102" y="1287418"/>
            <a:ext cx="5183475" cy="3180867"/>
            <a:chOff x="1986025" y="2475800"/>
            <a:chExt cx="3647325" cy="2991631"/>
          </a:xfrm>
        </p:grpSpPr>
        <p:sp>
          <p:nvSpPr>
            <p:cNvPr id="409" name="Google Shape;409;p139"/>
            <p:cNvSpPr/>
            <p:nvPr/>
          </p:nvSpPr>
          <p:spPr>
            <a:xfrm>
              <a:off x="3265250" y="4970806"/>
              <a:ext cx="1094200" cy="496625"/>
            </a:xfrm>
            <a:custGeom>
              <a:rect b="b" l="l" r="r" t="t"/>
              <a:pathLst>
                <a:path extrusionOk="0" h="19865" w="43768">
                  <a:moveTo>
                    <a:pt x="7572" y="0"/>
                  </a:moveTo>
                  <a:lnTo>
                    <a:pt x="6147" y="13617"/>
                  </a:lnTo>
                  <a:cubicBezTo>
                    <a:pt x="6147" y="13617"/>
                    <a:pt x="6046" y="15444"/>
                    <a:pt x="4423" y="16461"/>
                  </a:cubicBezTo>
                  <a:cubicBezTo>
                    <a:pt x="2795" y="17474"/>
                    <a:pt x="968" y="18390"/>
                    <a:pt x="968" y="18390"/>
                  </a:cubicBezTo>
                  <a:cubicBezTo>
                    <a:pt x="968" y="18390"/>
                    <a:pt x="1" y="19254"/>
                    <a:pt x="968" y="19865"/>
                  </a:cubicBezTo>
                  <a:lnTo>
                    <a:pt x="42800" y="19865"/>
                  </a:lnTo>
                  <a:cubicBezTo>
                    <a:pt x="43767" y="19254"/>
                    <a:pt x="42800" y="18390"/>
                    <a:pt x="42800" y="18390"/>
                  </a:cubicBezTo>
                  <a:cubicBezTo>
                    <a:pt x="42800" y="18390"/>
                    <a:pt x="40973" y="17474"/>
                    <a:pt x="39350" y="16461"/>
                  </a:cubicBezTo>
                  <a:cubicBezTo>
                    <a:pt x="37722" y="15444"/>
                    <a:pt x="37620" y="13617"/>
                    <a:pt x="37620" y="13617"/>
                  </a:cubicBezTo>
                  <a:lnTo>
                    <a:pt x="362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39"/>
            <p:cNvSpPr/>
            <p:nvPr/>
          </p:nvSpPr>
          <p:spPr>
            <a:xfrm>
              <a:off x="1986025" y="2475800"/>
              <a:ext cx="3647325" cy="2504325"/>
            </a:xfrm>
            <a:custGeom>
              <a:rect b="b" l="l" r="r" t="t"/>
              <a:pathLst>
                <a:path extrusionOk="0" h="100173"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72943" y="90452"/>
                  </a:moveTo>
                  <a:cubicBezTo>
                    <a:pt x="74455" y="90452"/>
                    <a:pt x="75681" y="91680"/>
                    <a:pt x="75681" y="93186"/>
                  </a:cubicBezTo>
                  <a:cubicBezTo>
                    <a:pt x="75681" y="94691"/>
                    <a:pt x="74455" y="95913"/>
                    <a:pt x="72943" y="95913"/>
                  </a:cubicBezTo>
                  <a:cubicBezTo>
                    <a:pt x="71433" y="95913"/>
                    <a:pt x="70206" y="94691"/>
                    <a:pt x="70206" y="93186"/>
                  </a:cubicBezTo>
                  <a:cubicBezTo>
                    <a:pt x="70206" y="91680"/>
                    <a:pt x="71433" y="90452"/>
                    <a:pt x="72943" y="90452"/>
                  </a:cubicBezTo>
                  <a:close/>
                  <a:moveTo>
                    <a:pt x="2438" y="0"/>
                  </a:moveTo>
                  <a:cubicBezTo>
                    <a:pt x="1094" y="0"/>
                    <a:pt x="0" y="1094"/>
                    <a:pt x="0" y="2438"/>
                  </a:cubicBezTo>
                  <a:lnTo>
                    <a:pt x="0" y="97735"/>
                  </a:lnTo>
                  <a:cubicBezTo>
                    <a:pt x="0" y="99083"/>
                    <a:pt x="1094" y="100172"/>
                    <a:pt x="2438" y="100172"/>
                  </a:cubicBezTo>
                  <a:lnTo>
                    <a:pt x="143450" y="100172"/>
                  </a:lnTo>
                  <a:cubicBezTo>
                    <a:pt x="144798" y="100172"/>
                    <a:pt x="145893" y="99083"/>
                    <a:pt x="145893" y="97735"/>
                  </a:cubicBezTo>
                  <a:lnTo>
                    <a:pt x="145893" y="2438"/>
                  </a:lnTo>
                  <a:cubicBezTo>
                    <a:pt x="145893" y="1094"/>
                    <a:pt x="144798" y="0"/>
                    <a:pt x="1434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39"/>
            <p:cNvSpPr/>
            <p:nvPr/>
          </p:nvSpPr>
          <p:spPr>
            <a:xfrm>
              <a:off x="1986025" y="2475800"/>
              <a:ext cx="3647325" cy="216912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 name="Google Shape;412;p139"/>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25</a:t>
            </a:r>
            <a:endParaRPr b="1"/>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40"/>
          <p:cNvSpPr txBox="1"/>
          <p:nvPr>
            <p:ph type="title"/>
          </p:nvPr>
        </p:nvSpPr>
        <p:spPr>
          <a:xfrm>
            <a:off x="0" y="127590"/>
            <a:ext cx="9144000" cy="101363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4000">
                <a:latin typeface="Archivo"/>
                <a:ea typeface="Archivo"/>
                <a:cs typeface="Archivo"/>
                <a:sym typeface="Archivo"/>
              </a:rPr>
              <a:t>Nhận diện biển số xe</a:t>
            </a:r>
            <a:endParaRPr b="0" sz="4000">
              <a:latin typeface="Archivo"/>
              <a:ea typeface="Archivo"/>
              <a:cs typeface="Archivo"/>
              <a:sym typeface="Archivo"/>
            </a:endParaRPr>
          </a:p>
        </p:txBody>
      </p:sp>
      <p:grpSp>
        <p:nvGrpSpPr>
          <p:cNvPr id="418" name="Google Shape;418;p140"/>
          <p:cNvGrpSpPr/>
          <p:nvPr/>
        </p:nvGrpSpPr>
        <p:grpSpPr>
          <a:xfrm>
            <a:off x="2273012" y="1251975"/>
            <a:ext cx="4359350" cy="3461791"/>
            <a:chOff x="1986025" y="2475800"/>
            <a:chExt cx="3647325" cy="2991631"/>
          </a:xfrm>
        </p:grpSpPr>
        <p:sp>
          <p:nvSpPr>
            <p:cNvPr id="419" name="Google Shape;419;p140"/>
            <p:cNvSpPr/>
            <p:nvPr/>
          </p:nvSpPr>
          <p:spPr>
            <a:xfrm>
              <a:off x="3265250" y="4970806"/>
              <a:ext cx="1094200" cy="496625"/>
            </a:xfrm>
            <a:custGeom>
              <a:rect b="b" l="l" r="r" t="t"/>
              <a:pathLst>
                <a:path extrusionOk="0" h="19865" w="43768">
                  <a:moveTo>
                    <a:pt x="7572" y="0"/>
                  </a:moveTo>
                  <a:lnTo>
                    <a:pt x="6147" y="13617"/>
                  </a:lnTo>
                  <a:cubicBezTo>
                    <a:pt x="6147" y="13617"/>
                    <a:pt x="6046" y="15444"/>
                    <a:pt x="4423" y="16461"/>
                  </a:cubicBezTo>
                  <a:cubicBezTo>
                    <a:pt x="2795" y="17474"/>
                    <a:pt x="968" y="18390"/>
                    <a:pt x="968" y="18390"/>
                  </a:cubicBezTo>
                  <a:cubicBezTo>
                    <a:pt x="968" y="18390"/>
                    <a:pt x="1" y="19254"/>
                    <a:pt x="968" y="19865"/>
                  </a:cubicBezTo>
                  <a:lnTo>
                    <a:pt x="42800" y="19865"/>
                  </a:lnTo>
                  <a:cubicBezTo>
                    <a:pt x="43767" y="19254"/>
                    <a:pt x="42800" y="18390"/>
                    <a:pt x="42800" y="18390"/>
                  </a:cubicBezTo>
                  <a:cubicBezTo>
                    <a:pt x="42800" y="18390"/>
                    <a:pt x="40973" y="17474"/>
                    <a:pt x="39350" y="16461"/>
                  </a:cubicBezTo>
                  <a:cubicBezTo>
                    <a:pt x="37722" y="15444"/>
                    <a:pt x="37620" y="13617"/>
                    <a:pt x="37620" y="13617"/>
                  </a:cubicBezTo>
                  <a:lnTo>
                    <a:pt x="362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40"/>
            <p:cNvSpPr/>
            <p:nvPr/>
          </p:nvSpPr>
          <p:spPr>
            <a:xfrm>
              <a:off x="1986025" y="2475800"/>
              <a:ext cx="3647325" cy="2504325"/>
            </a:xfrm>
            <a:custGeom>
              <a:rect b="b" l="l" r="r" t="t"/>
              <a:pathLst>
                <a:path extrusionOk="0" h="100173"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72943" y="90452"/>
                  </a:moveTo>
                  <a:cubicBezTo>
                    <a:pt x="74455" y="90452"/>
                    <a:pt x="75681" y="91680"/>
                    <a:pt x="75681" y="93186"/>
                  </a:cubicBezTo>
                  <a:cubicBezTo>
                    <a:pt x="75681" y="94691"/>
                    <a:pt x="74455" y="95913"/>
                    <a:pt x="72943" y="95913"/>
                  </a:cubicBezTo>
                  <a:cubicBezTo>
                    <a:pt x="71433" y="95913"/>
                    <a:pt x="70206" y="94691"/>
                    <a:pt x="70206" y="93186"/>
                  </a:cubicBezTo>
                  <a:cubicBezTo>
                    <a:pt x="70206" y="91680"/>
                    <a:pt x="71433" y="90452"/>
                    <a:pt x="72943" y="90452"/>
                  </a:cubicBezTo>
                  <a:close/>
                  <a:moveTo>
                    <a:pt x="2438" y="0"/>
                  </a:moveTo>
                  <a:cubicBezTo>
                    <a:pt x="1094" y="0"/>
                    <a:pt x="0" y="1094"/>
                    <a:pt x="0" y="2438"/>
                  </a:cubicBezTo>
                  <a:lnTo>
                    <a:pt x="0" y="97735"/>
                  </a:lnTo>
                  <a:cubicBezTo>
                    <a:pt x="0" y="99083"/>
                    <a:pt x="1094" y="100172"/>
                    <a:pt x="2438" y="100172"/>
                  </a:cubicBezTo>
                  <a:lnTo>
                    <a:pt x="143450" y="100172"/>
                  </a:lnTo>
                  <a:cubicBezTo>
                    <a:pt x="144798" y="100172"/>
                    <a:pt x="145893" y="99083"/>
                    <a:pt x="145893" y="97735"/>
                  </a:cubicBezTo>
                  <a:lnTo>
                    <a:pt x="145893" y="2438"/>
                  </a:lnTo>
                  <a:cubicBezTo>
                    <a:pt x="145893" y="1094"/>
                    <a:pt x="144798" y="0"/>
                    <a:pt x="1434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40"/>
            <p:cNvSpPr/>
            <p:nvPr/>
          </p:nvSpPr>
          <p:spPr>
            <a:xfrm>
              <a:off x="1986025" y="2475800"/>
              <a:ext cx="3647325" cy="216912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2" name="Google Shape;422;p140"/>
          <p:cNvPicPr preferRelativeResize="0"/>
          <p:nvPr/>
        </p:nvPicPr>
        <p:blipFill rotWithShape="1">
          <a:blip r:embed="rId3">
            <a:alphaModFix/>
          </a:blip>
          <a:srcRect b="0" l="0" r="0" t="0"/>
          <a:stretch/>
        </p:blipFill>
        <p:spPr>
          <a:xfrm>
            <a:off x="2451410" y="1396410"/>
            <a:ext cx="4027361" cy="2199600"/>
          </a:xfrm>
          <a:prstGeom prst="rect">
            <a:avLst/>
          </a:prstGeom>
          <a:noFill/>
          <a:ln>
            <a:noFill/>
          </a:ln>
        </p:spPr>
      </p:pic>
      <p:sp>
        <p:nvSpPr>
          <p:cNvPr id="423" name="Google Shape;423;p140"/>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26</a:t>
            </a:r>
            <a:endParaRPr b="1"/>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27"/>
          <p:cNvPicPr preferRelativeResize="0"/>
          <p:nvPr/>
        </p:nvPicPr>
        <p:blipFill rotWithShape="1">
          <a:blip r:embed="rId3">
            <a:alphaModFix amt="90000"/>
          </a:blip>
          <a:srcRect b="0" l="0" r="0" t="0"/>
          <a:stretch/>
        </p:blipFill>
        <p:spPr>
          <a:xfrm>
            <a:off x="3919550" y="2333625"/>
            <a:ext cx="1304750" cy="3162301"/>
          </a:xfrm>
          <a:prstGeom prst="rect">
            <a:avLst/>
          </a:prstGeom>
          <a:noFill/>
          <a:ln>
            <a:noFill/>
          </a:ln>
        </p:spPr>
      </p:pic>
      <p:pic>
        <p:nvPicPr>
          <p:cNvPr id="429" name="Google Shape;429;p27"/>
          <p:cNvPicPr preferRelativeResize="0"/>
          <p:nvPr/>
        </p:nvPicPr>
        <p:blipFill rotWithShape="1">
          <a:blip r:embed="rId4">
            <a:alphaModFix amt="90000"/>
          </a:blip>
          <a:srcRect b="37284" l="0" r="0" t="0"/>
          <a:stretch/>
        </p:blipFill>
        <p:spPr>
          <a:xfrm flipH="1" rot="-4470989">
            <a:off x="2954021" y="4261538"/>
            <a:ext cx="2152565" cy="1698297"/>
          </a:xfrm>
          <a:prstGeom prst="rect">
            <a:avLst/>
          </a:prstGeom>
          <a:noFill/>
          <a:ln>
            <a:noFill/>
          </a:ln>
        </p:spPr>
      </p:pic>
      <p:sp>
        <p:nvSpPr>
          <p:cNvPr id="430" name="Google Shape;430;p27"/>
          <p:cNvSpPr/>
          <p:nvPr/>
        </p:nvSpPr>
        <p:spPr>
          <a:xfrm>
            <a:off x="6667435" y="1631637"/>
            <a:ext cx="859755" cy="835338"/>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chivo SemiBold"/>
              <a:ea typeface="Archivo SemiBold"/>
              <a:cs typeface="Archivo SemiBold"/>
              <a:sym typeface="Archivo SemiBold"/>
            </a:endParaRPr>
          </a:p>
        </p:txBody>
      </p:sp>
      <p:sp>
        <p:nvSpPr>
          <p:cNvPr id="431" name="Google Shape;431;p27"/>
          <p:cNvSpPr/>
          <p:nvPr/>
        </p:nvSpPr>
        <p:spPr>
          <a:xfrm>
            <a:off x="1616660" y="1668884"/>
            <a:ext cx="859755" cy="835338"/>
          </a:xfrm>
          <a:prstGeom prst="ellipse">
            <a:avLst/>
          </a:prstGeom>
          <a:gradFill>
            <a:gsLst>
              <a:gs pos="0">
                <a:schemeClr val="accent1"/>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chivo SemiBold"/>
              <a:ea typeface="Archivo SemiBold"/>
              <a:cs typeface="Archivo SemiBold"/>
              <a:sym typeface="Archivo SemiBold"/>
            </a:endParaRPr>
          </a:p>
        </p:txBody>
      </p:sp>
      <p:sp>
        <p:nvSpPr>
          <p:cNvPr id="432" name="Google Shape;432;p27"/>
          <p:cNvSpPr txBox="1"/>
          <p:nvPr>
            <p:ph idx="1" type="subTitle"/>
          </p:nvPr>
        </p:nvSpPr>
        <p:spPr>
          <a:xfrm>
            <a:off x="720063" y="2466975"/>
            <a:ext cx="2747100" cy="52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Điểm mạnh</a:t>
            </a:r>
            <a:endParaRPr/>
          </a:p>
        </p:txBody>
      </p:sp>
      <p:sp>
        <p:nvSpPr>
          <p:cNvPr id="433" name="Google Shape;433;p27"/>
          <p:cNvSpPr txBox="1"/>
          <p:nvPr>
            <p:ph idx="2" type="subTitle"/>
          </p:nvPr>
        </p:nvSpPr>
        <p:spPr>
          <a:xfrm>
            <a:off x="5676817" y="2466975"/>
            <a:ext cx="2747100" cy="52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Điểm yếu</a:t>
            </a:r>
            <a:endParaRPr/>
          </a:p>
        </p:txBody>
      </p:sp>
      <p:sp>
        <p:nvSpPr>
          <p:cNvPr id="434" name="Google Shape;434;p27"/>
          <p:cNvSpPr txBox="1"/>
          <p:nvPr>
            <p:ph idx="3" type="subTitle"/>
          </p:nvPr>
        </p:nvSpPr>
        <p:spPr>
          <a:xfrm>
            <a:off x="719933" y="2945752"/>
            <a:ext cx="2747100" cy="99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Thời gian cho kết quả nhanh và model khá nhẹ</a:t>
            </a:r>
            <a:endParaRPr/>
          </a:p>
        </p:txBody>
      </p:sp>
      <p:sp>
        <p:nvSpPr>
          <p:cNvPr id="435" name="Google Shape;435;p27"/>
          <p:cNvSpPr txBox="1"/>
          <p:nvPr>
            <p:ph idx="4" type="subTitle"/>
          </p:nvPr>
        </p:nvSpPr>
        <p:spPr>
          <a:xfrm>
            <a:off x="5676817" y="2993350"/>
            <a:ext cx="2747100" cy="99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Do script tự động trích xuất nên vẫn còn một số case sai mà nhóm vẫn chưa phát hiện được</a:t>
            </a:r>
            <a:endParaRPr/>
          </a:p>
        </p:txBody>
      </p:sp>
      <p:sp>
        <p:nvSpPr>
          <p:cNvPr id="436" name="Google Shape;436;p27"/>
          <p:cNvSpPr txBox="1"/>
          <p:nvPr>
            <p:ph type="title"/>
          </p:nvPr>
        </p:nvSpPr>
        <p:spPr>
          <a:xfrm>
            <a:off x="0" y="-1"/>
            <a:ext cx="9144000" cy="93556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4000"/>
              <a:t>Đánh giá</a:t>
            </a:r>
            <a:endParaRPr sz="4000"/>
          </a:p>
        </p:txBody>
      </p:sp>
      <p:pic>
        <p:nvPicPr>
          <p:cNvPr id="437" name="Google Shape;437;p27"/>
          <p:cNvPicPr preferRelativeResize="0"/>
          <p:nvPr/>
        </p:nvPicPr>
        <p:blipFill rotWithShape="1">
          <a:blip r:embed="rId5">
            <a:alphaModFix amt="90000"/>
          </a:blip>
          <a:srcRect b="0" l="0" r="0" t="0"/>
          <a:stretch/>
        </p:blipFill>
        <p:spPr>
          <a:xfrm>
            <a:off x="4362588" y="1823050"/>
            <a:ext cx="418951" cy="418649"/>
          </a:xfrm>
          <a:prstGeom prst="rect">
            <a:avLst/>
          </a:prstGeom>
          <a:noFill/>
          <a:ln>
            <a:noFill/>
          </a:ln>
        </p:spPr>
      </p:pic>
      <p:pic>
        <p:nvPicPr>
          <p:cNvPr id="438" name="Google Shape;438;p27"/>
          <p:cNvPicPr preferRelativeResize="0"/>
          <p:nvPr/>
        </p:nvPicPr>
        <p:blipFill rotWithShape="1">
          <a:blip r:embed="rId6">
            <a:alphaModFix/>
          </a:blip>
          <a:srcRect b="0" l="0" r="0" t="0"/>
          <a:stretch/>
        </p:blipFill>
        <p:spPr>
          <a:xfrm rot="627669">
            <a:off x="2427976" y="4468614"/>
            <a:ext cx="1364252" cy="1284149"/>
          </a:xfrm>
          <a:prstGeom prst="rect">
            <a:avLst/>
          </a:prstGeom>
          <a:noFill/>
          <a:ln>
            <a:noFill/>
          </a:ln>
        </p:spPr>
      </p:pic>
      <p:pic>
        <p:nvPicPr>
          <p:cNvPr id="439" name="Google Shape;439;p27"/>
          <p:cNvPicPr preferRelativeResize="0"/>
          <p:nvPr/>
        </p:nvPicPr>
        <p:blipFill rotWithShape="1">
          <a:blip r:embed="rId7">
            <a:alphaModFix amt="90000"/>
          </a:blip>
          <a:srcRect b="0" l="0" r="0" t="0"/>
          <a:stretch/>
        </p:blipFill>
        <p:spPr>
          <a:xfrm rot="569379">
            <a:off x="4901175" y="4110547"/>
            <a:ext cx="1689668" cy="2862349"/>
          </a:xfrm>
          <a:prstGeom prst="rect">
            <a:avLst/>
          </a:prstGeom>
          <a:noFill/>
          <a:ln>
            <a:noFill/>
          </a:ln>
        </p:spPr>
      </p:pic>
      <p:grpSp>
        <p:nvGrpSpPr>
          <p:cNvPr id="440" name="Google Shape;440;p27"/>
          <p:cNvGrpSpPr/>
          <p:nvPr/>
        </p:nvGrpSpPr>
        <p:grpSpPr>
          <a:xfrm>
            <a:off x="6758594" y="1697665"/>
            <a:ext cx="673020" cy="703282"/>
            <a:chOff x="5310611" y="1502972"/>
            <a:chExt cx="339515" cy="354781"/>
          </a:xfrm>
        </p:grpSpPr>
        <p:sp>
          <p:nvSpPr>
            <p:cNvPr id="441" name="Google Shape;441;p27"/>
            <p:cNvSpPr/>
            <p:nvPr/>
          </p:nvSpPr>
          <p:spPr>
            <a:xfrm>
              <a:off x="5310611" y="1502972"/>
              <a:ext cx="339515" cy="343285"/>
            </a:xfrm>
            <a:custGeom>
              <a:rect b="b" l="l" r="r" t="t"/>
              <a:pathLst>
                <a:path extrusionOk="0" h="13110" w="12966">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rgbClr val="242424">
                <a:alpha val="8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7"/>
            <p:cNvSpPr/>
            <p:nvPr/>
          </p:nvSpPr>
          <p:spPr>
            <a:xfrm>
              <a:off x="5310611" y="1502972"/>
              <a:ext cx="169914" cy="343285"/>
            </a:xfrm>
            <a:custGeom>
              <a:rect b="b" l="l" r="r" t="t"/>
              <a:pathLst>
                <a:path extrusionOk="0" h="13110" w="6489">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rgbClr val="242424">
                <a:alpha val="8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7"/>
            <p:cNvSpPr/>
            <p:nvPr/>
          </p:nvSpPr>
          <p:spPr>
            <a:xfrm>
              <a:off x="5348841" y="1709101"/>
              <a:ext cx="263081" cy="148652"/>
            </a:xfrm>
            <a:custGeom>
              <a:rect b="b" l="l" r="r" t="t"/>
              <a:pathLst>
                <a:path extrusionOk="0" h="5677" w="10047">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7"/>
            <p:cNvSpPr/>
            <p:nvPr/>
          </p:nvSpPr>
          <p:spPr>
            <a:xfrm>
              <a:off x="5348841" y="1767048"/>
              <a:ext cx="263081" cy="90705"/>
            </a:xfrm>
            <a:custGeom>
              <a:rect b="b" l="l" r="r" t="t"/>
              <a:pathLst>
                <a:path extrusionOk="0" h="3464" w="10047">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7"/>
            <p:cNvSpPr/>
            <p:nvPr/>
          </p:nvSpPr>
          <p:spPr>
            <a:xfrm>
              <a:off x="5446013" y="1708839"/>
              <a:ext cx="68736" cy="23069"/>
            </a:xfrm>
            <a:custGeom>
              <a:rect b="b" l="l" r="r" t="t"/>
              <a:pathLst>
                <a:path extrusionOk="0" h="881" w="2625">
                  <a:moveTo>
                    <a:pt x="1" y="1"/>
                  </a:moveTo>
                  <a:lnTo>
                    <a:pt x="1" y="602"/>
                  </a:lnTo>
                  <a:cubicBezTo>
                    <a:pt x="416" y="788"/>
                    <a:pt x="862" y="881"/>
                    <a:pt x="1309" y="881"/>
                  </a:cubicBezTo>
                  <a:cubicBezTo>
                    <a:pt x="1756" y="881"/>
                    <a:pt x="2204" y="788"/>
                    <a:pt x="2624" y="602"/>
                  </a:cubicBezTo>
                  <a:lnTo>
                    <a:pt x="2624" y="1"/>
                  </a:lnTo>
                  <a:close/>
                </a:path>
              </a:pathLst>
            </a:custGeom>
            <a:solidFill>
              <a:srgbClr val="FF9A9A">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7"/>
            <p:cNvSpPr/>
            <p:nvPr/>
          </p:nvSpPr>
          <p:spPr>
            <a:xfrm>
              <a:off x="5406055" y="1548979"/>
              <a:ext cx="148652" cy="171381"/>
            </a:xfrm>
            <a:custGeom>
              <a:rect b="b" l="l" r="r" t="t"/>
              <a:pathLst>
                <a:path extrusionOk="0" h="6545" w="5677">
                  <a:moveTo>
                    <a:pt x="0" y="0"/>
                  </a:moveTo>
                  <a:lnTo>
                    <a:pt x="0" y="3711"/>
                  </a:lnTo>
                  <a:cubicBezTo>
                    <a:pt x="0" y="5276"/>
                    <a:pt x="1269" y="6545"/>
                    <a:pt x="2834" y="6545"/>
                  </a:cubicBezTo>
                  <a:cubicBezTo>
                    <a:pt x="4408" y="6545"/>
                    <a:pt x="5676" y="5276"/>
                    <a:pt x="5676" y="3711"/>
                  </a:cubicBezTo>
                  <a:lnTo>
                    <a:pt x="567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7"/>
            <p:cNvSpPr/>
            <p:nvPr/>
          </p:nvSpPr>
          <p:spPr>
            <a:xfrm>
              <a:off x="5405584" y="1548979"/>
              <a:ext cx="149124" cy="171590"/>
            </a:xfrm>
            <a:custGeom>
              <a:rect b="b" l="l" r="r" t="t"/>
              <a:pathLst>
                <a:path extrusionOk="0" h="6553" w="5695">
                  <a:moveTo>
                    <a:pt x="18" y="0"/>
                  </a:moveTo>
                  <a:lnTo>
                    <a:pt x="18" y="3711"/>
                  </a:lnTo>
                  <a:cubicBezTo>
                    <a:pt x="1" y="5302"/>
                    <a:pt x="1299" y="6552"/>
                    <a:pt x="2836" y="6552"/>
                  </a:cubicBezTo>
                  <a:cubicBezTo>
                    <a:pt x="2985" y="6552"/>
                    <a:pt x="3137" y="6541"/>
                    <a:pt x="3290" y="6516"/>
                  </a:cubicBezTo>
                  <a:cubicBezTo>
                    <a:pt x="1907" y="6297"/>
                    <a:pt x="886" y="5104"/>
                    <a:pt x="886" y="3711"/>
                  </a:cubicBezTo>
                  <a:lnTo>
                    <a:pt x="886" y="2576"/>
                  </a:lnTo>
                  <a:cubicBezTo>
                    <a:pt x="886" y="2395"/>
                    <a:pt x="944" y="2223"/>
                    <a:pt x="1039" y="2070"/>
                  </a:cubicBezTo>
                  <a:cubicBezTo>
                    <a:pt x="1392" y="1489"/>
                    <a:pt x="1735" y="1412"/>
                    <a:pt x="2117" y="1307"/>
                  </a:cubicBezTo>
                  <a:cubicBezTo>
                    <a:pt x="2384" y="1260"/>
                    <a:pt x="2632" y="1164"/>
                    <a:pt x="2852" y="1021"/>
                  </a:cubicBezTo>
                  <a:cubicBezTo>
                    <a:pt x="3081" y="1164"/>
                    <a:pt x="3329" y="1260"/>
                    <a:pt x="3586" y="1307"/>
                  </a:cubicBezTo>
                  <a:cubicBezTo>
                    <a:pt x="3977" y="1412"/>
                    <a:pt x="4311" y="1489"/>
                    <a:pt x="4664" y="2070"/>
                  </a:cubicBezTo>
                  <a:cubicBezTo>
                    <a:pt x="4931" y="2490"/>
                    <a:pt x="5284" y="2853"/>
                    <a:pt x="5694" y="3129"/>
                  </a:cubicBezTo>
                  <a:lnTo>
                    <a:pt x="569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7"/>
            <p:cNvSpPr/>
            <p:nvPr/>
          </p:nvSpPr>
          <p:spPr>
            <a:xfrm rot="10800000">
              <a:off x="5455046" y="1674624"/>
              <a:ext cx="50663" cy="11540"/>
            </a:xfrm>
            <a:custGeom>
              <a:rect b="b" l="l" r="r" t="t"/>
              <a:pathLst>
                <a:path extrusionOk="0" h="663" w="1935">
                  <a:moveTo>
                    <a:pt x="312" y="1"/>
                  </a:moveTo>
                  <a:cubicBezTo>
                    <a:pt x="143" y="1"/>
                    <a:pt x="0" y="224"/>
                    <a:pt x="161" y="385"/>
                  </a:cubicBezTo>
                  <a:cubicBezTo>
                    <a:pt x="371" y="567"/>
                    <a:pt x="641" y="662"/>
                    <a:pt x="922" y="662"/>
                  </a:cubicBezTo>
                  <a:cubicBezTo>
                    <a:pt x="936" y="662"/>
                    <a:pt x="949" y="662"/>
                    <a:pt x="963" y="662"/>
                  </a:cubicBezTo>
                  <a:cubicBezTo>
                    <a:pt x="976" y="662"/>
                    <a:pt x="990" y="662"/>
                    <a:pt x="1003" y="662"/>
                  </a:cubicBezTo>
                  <a:cubicBezTo>
                    <a:pt x="1284" y="662"/>
                    <a:pt x="1555" y="567"/>
                    <a:pt x="1773" y="385"/>
                  </a:cubicBezTo>
                  <a:cubicBezTo>
                    <a:pt x="1935" y="224"/>
                    <a:pt x="1792" y="1"/>
                    <a:pt x="1622" y="1"/>
                  </a:cubicBezTo>
                  <a:cubicBezTo>
                    <a:pt x="1571" y="1"/>
                    <a:pt x="1517" y="21"/>
                    <a:pt x="1468" y="70"/>
                  </a:cubicBezTo>
                  <a:cubicBezTo>
                    <a:pt x="1316" y="175"/>
                    <a:pt x="1139" y="228"/>
                    <a:pt x="964" y="228"/>
                  </a:cubicBezTo>
                  <a:cubicBezTo>
                    <a:pt x="788" y="228"/>
                    <a:pt x="614" y="175"/>
                    <a:pt x="467" y="70"/>
                  </a:cubicBezTo>
                  <a:cubicBezTo>
                    <a:pt x="418" y="21"/>
                    <a:pt x="364"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7"/>
            <p:cNvSpPr/>
            <p:nvPr/>
          </p:nvSpPr>
          <p:spPr>
            <a:xfrm>
              <a:off x="5440279" y="1628844"/>
              <a:ext cx="11521" cy="17334"/>
            </a:xfrm>
            <a:custGeom>
              <a:rect b="b" l="l" r="r" t="t"/>
              <a:pathLst>
                <a:path extrusionOk="0" h="662" w="440">
                  <a:moveTo>
                    <a:pt x="220" y="1"/>
                  </a:moveTo>
                  <a:cubicBezTo>
                    <a:pt x="110" y="1"/>
                    <a:pt x="0" y="75"/>
                    <a:pt x="0" y="222"/>
                  </a:cubicBezTo>
                  <a:lnTo>
                    <a:pt x="0" y="442"/>
                  </a:lnTo>
                  <a:cubicBezTo>
                    <a:pt x="0" y="566"/>
                    <a:pt x="96" y="661"/>
                    <a:pt x="220" y="661"/>
                  </a:cubicBezTo>
                  <a:cubicBezTo>
                    <a:pt x="344" y="661"/>
                    <a:pt x="439" y="556"/>
                    <a:pt x="439" y="432"/>
                  </a:cubicBezTo>
                  <a:lnTo>
                    <a:pt x="439" y="222"/>
                  </a:lnTo>
                  <a:cubicBezTo>
                    <a:pt x="439" y="75"/>
                    <a:pt x="329" y="1"/>
                    <a:pt x="2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7"/>
            <p:cNvSpPr/>
            <p:nvPr/>
          </p:nvSpPr>
          <p:spPr>
            <a:xfrm>
              <a:off x="5508962" y="1628844"/>
              <a:ext cx="11521" cy="17334"/>
            </a:xfrm>
            <a:custGeom>
              <a:rect b="b" l="l" r="r" t="t"/>
              <a:pathLst>
                <a:path extrusionOk="0" h="662" w="440">
                  <a:moveTo>
                    <a:pt x="220" y="1"/>
                  </a:moveTo>
                  <a:cubicBezTo>
                    <a:pt x="110" y="1"/>
                    <a:pt x="1" y="75"/>
                    <a:pt x="1" y="222"/>
                  </a:cubicBezTo>
                  <a:lnTo>
                    <a:pt x="1" y="442"/>
                  </a:lnTo>
                  <a:cubicBezTo>
                    <a:pt x="1" y="566"/>
                    <a:pt x="96" y="661"/>
                    <a:pt x="220" y="661"/>
                  </a:cubicBezTo>
                  <a:cubicBezTo>
                    <a:pt x="335" y="661"/>
                    <a:pt x="440" y="556"/>
                    <a:pt x="440" y="432"/>
                  </a:cubicBezTo>
                  <a:lnTo>
                    <a:pt x="440" y="222"/>
                  </a:lnTo>
                  <a:cubicBezTo>
                    <a:pt x="440" y="75"/>
                    <a:pt x="330" y="1"/>
                    <a:pt x="2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7"/>
            <p:cNvSpPr/>
            <p:nvPr/>
          </p:nvSpPr>
          <p:spPr>
            <a:xfrm>
              <a:off x="5432528" y="1611666"/>
              <a:ext cx="26761" cy="11521"/>
            </a:xfrm>
            <a:custGeom>
              <a:rect b="b" l="l" r="r" t="t"/>
              <a:pathLst>
                <a:path extrusionOk="0" h="440" w="1022">
                  <a:moveTo>
                    <a:pt x="296" y="1"/>
                  </a:moveTo>
                  <a:cubicBezTo>
                    <a:pt x="0" y="1"/>
                    <a:pt x="0" y="440"/>
                    <a:pt x="296" y="440"/>
                  </a:cubicBezTo>
                  <a:lnTo>
                    <a:pt x="735" y="440"/>
                  </a:lnTo>
                  <a:cubicBezTo>
                    <a:pt x="1021" y="440"/>
                    <a:pt x="1021"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7"/>
            <p:cNvSpPr/>
            <p:nvPr/>
          </p:nvSpPr>
          <p:spPr>
            <a:xfrm>
              <a:off x="5501211" y="1611666"/>
              <a:ext cx="26761" cy="11521"/>
            </a:xfrm>
            <a:custGeom>
              <a:rect b="b" l="l" r="r" t="t"/>
              <a:pathLst>
                <a:path extrusionOk="0" h="440" w="1022">
                  <a:moveTo>
                    <a:pt x="297" y="1"/>
                  </a:moveTo>
                  <a:cubicBezTo>
                    <a:pt x="1" y="1"/>
                    <a:pt x="1" y="440"/>
                    <a:pt x="297" y="440"/>
                  </a:cubicBezTo>
                  <a:lnTo>
                    <a:pt x="736" y="440"/>
                  </a:lnTo>
                  <a:cubicBezTo>
                    <a:pt x="1022" y="440"/>
                    <a:pt x="1022" y="1"/>
                    <a:pt x="7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7"/>
            <p:cNvSpPr/>
            <p:nvPr/>
          </p:nvSpPr>
          <p:spPr>
            <a:xfrm>
              <a:off x="5353842" y="1786792"/>
              <a:ext cx="46740" cy="70961"/>
            </a:xfrm>
            <a:custGeom>
              <a:rect b="b" l="l" r="r" t="t"/>
              <a:pathLst>
                <a:path extrusionOk="0" h="2710" w="1785">
                  <a:moveTo>
                    <a:pt x="287" y="0"/>
                  </a:moveTo>
                  <a:cubicBezTo>
                    <a:pt x="172" y="96"/>
                    <a:pt x="77" y="210"/>
                    <a:pt x="0" y="334"/>
                  </a:cubicBezTo>
                  <a:lnTo>
                    <a:pt x="1117" y="1298"/>
                  </a:lnTo>
                  <a:cubicBezTo>
                    <a:pt x="1260" y="1422"/>
                    <a:pt x="1346" y="1603"/>
                    <a:pt x="1346" y="1794"/>
                  </a:cubicBezTo>
                  <a:lnTo>
                    <a:pt x="1346" y="2710"/>
                  </a:lnTo>
                  <a:lnTo>
                    <a:pt x="1784" y="2710"/>
                  </a:lnTo>
                  <a:lnTo>
                    <a:pt x="1784" y="1794"/>
                  </a:lnTo>
                  <a:cubicBezTo>
                    <a:pt x="1784" y="1479"/>
                    <a:pt x="1641" y="1174"/>
                    <a:pt x="1403" y="973"/>
                  </a:cubicBezTo>
                  <a:lnTo>
                    <a:pt x="28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7"/>
            <p:cNvSpPr/>
            <p:nvPr/>
          </p:nvSpPr>
          <p:spPr>
            <a:xfrm>
              <a:off x="5560415" y="1786792"/>
              <a:ext cx="46740" cy="70961"/>
            </a:xfrm>
            <a:custGeom>
              <a:rect b="b" l="l" r="r" t="t"/>
              <a:pathLst>
                <a:path extrusionOk="0" h="2710" w="1785">
                  <a:moveTo>
                    <a:pt x="1489" y="0"/>
                  </a:moveTo>
                  <a:lnTo>
                    <a:pt x="383" y="973"/>
                  </a:lnTo>
                  <a:cubicBezTo>
                    <a:pt x="134" y="1174"/>
                    <a:pt x="1" y="1479"/>
                    <a:pt x="1" y="1794"/>
                  </a:cubicBezTo>
                  <a:lnTo>
                    <a:pt x="1" y="2710"/>
                  </a:lnTo>
                  <a:lnTo>
                    <a:pt x="440" y="2710"/>
                  </a:lnTo>
                  <a:lnTo>
                    <a:pt x="440" y="1794"/>
                  </a:lnTo>
                  <a:cubicBezTo>
                    <a:pt x="440" y="1603"/>
                    <a:pt x="516" y="1422"/>
                    <a:pt x="669" y="1298"/>
                  </a:cubicBezTo>
                  <a:lnTo>
                    <a:pt x="1785" y="334"/>
                  </a:lnTo>
                  <a:cubicBezTo>
                    <a:pt x="1699" y="210"/>
                    <a:pt x="1604" y="96"/>
                    <a:pt x="148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7"/>
            <p:cNvSpPr/>
            <p:nvPr/>
          </p:nvSpPr>
          <p:spPr>
            <a:xfrm>
              <a:off x="5480499" y="1502972"/>
              <a:ext cx="149909" cy="256613"/>
            </a:xfrm>
            <a:custGeom>
              <a:rect b="b" l="l" r="r" t="t"/>
              <a:pathLst>
                <a:path extrusionOk="0" h="9800" w="5725">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7"/>
            <p:cNvSpPr/>
            <p:nvPr/>
          </p:nvSpPr>
          <p:spPr>
            <a:xfrm>
              <a:off x="5330354" y="1502972"/>
              <a:ext cx="149909" cy="256351"/>
            </a:xfrm>
            <a:custGeom>
              <a:rect b="b" l="l" r="r" t="t"/>
              <a:pathLst>
                <a:path extrusionOk="0" h="9790" w="5725">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57" name="Google Shape;457;p27"/>
          <p:cNvPicPr preferRelativeResize="0"/>
          <p:nvPr/>
        </p:nvPicPr>
        <p:blipFill rotWithShape="1">
          <a:blip r:embed="rId8">
            <a:alphaModFix/>
          </a:blip>
          <a:srcRect b="0" l="0" r="0" t="0"/>
          <a:stretch/>
        </p:blipFill>
        <p:spPr>
          <a:xfrm>
            <a:off x="1772193" y="1716854"/>
            <a:ext cx="548688" cy="707197"/>
          </a:xfrm>
          <a:prstGeom prst="rect">
            <a:avLst/>
          </a:prstGeom>
          <a:noFill/>
          <a:ln>
            <a:noFill/>
          </a:ln>
        </p:spPr>
      </p:pic>
      <p:sp>
        <p:nvSpPr>
          <p:cNvPr id="458" name="Google Shape;458;p27"/>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27</a:t>
            </a:r>
            <a:endParaRPr b="1"/>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3"/>
          <p:cNvSpPr txBox="1"/>
          <p:nvPr>
            <p:ph type="title"/>
          </p:nvPr>
        </p:nvSpPr>
        <p:spPr>
          <a:xfrm>
            <a:off x="1599750" y="1744163"/>
            <a:ext cx="5944500" cy="116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Thanks for watching!</a:t>
            </a:r>
            <a:endParaRPr/>
          </a:p>
        </p:txBody>
      </p:sp>
      <p:sp>
        <p:nvSpPr>
          <p:cNvPr id="464" name="Google Shape;464;p43"/>
          <p:cNvSpPr/>
          <p:nvPr/>
        </p:nvSpPr>
        <p:spPr>
          <a:xfrm>
            <a:off x="4275450" y="3688750"/>
            <a:ext cx="593100" cy="5931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5" name="Google Shape;465;p43">
            <a:hlinkClick r:id="rId3"/>
          </p:cNvPr>
          <p:cNvPicPr preferRelativeResize="0"/>
          <p:nvPr/>
        </p:nvPicPr>
        <p:blipFill rotWithShape="1">
          <a:blip r:embed="rId4">
            <a:alphaModFix/>
          </a:blip>
          <a:srcRect b="0" l="0" r="0" t="0"/>
          <a:stretch/>
        </p:blipFill>
        <p:spPr>
          <a:xfrm>
            <a:off x="4275450" y="3688750"/>
            <a:ext cx="593100" cy="593100"/>
          </a:xfrm>
          <a:prstGeom prst="rect">
            <a:avLst/>
          </a:prstGeom>
          <a:noFill/>
          <a:ln>
            <a:noFill/>
          </a:ln>
        </p:spPr>
      </p:pic>
      <p:sp>
        <p:nvSpPr>
          <p:cNvPr id="466" name="Google Shape;466;p43"/>
          <p:cNvSpPr/>
          <p:nvPr/>
        </p:nvSpPr>
        <p:spPr>
          <a:xfrm>
            <a:off x="8653850" y="4777450"/>
            <a:ext cx="4410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28</a:t>
            </a:r>
            <a:endParaRPr b="1"/>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
          <p:cNvSpPr/>
          <p:nvPr/>
        </p:nvSpPr>
        <p:spPr>
          <a:xfrm>
            <a:off x="4089400" y="950200"/>
            <a:ext cx="965400" cy="965400"/>
          </a:xfrm>
          <a:prstGeom prst="ellipse">
            <a:avLst/>
          </a:prstGeom>
          <a:gradFill>
            <a:gsLst>
              <a:gs pos="0">
                <a:schemeClr val="accent5"/>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
          <p:cNvSpPr txBox="1"/>
          <p:nvPr>
            <p:ph type="title"/>
          </p:nvPr>
        </p:nvSpPr>
        <p:spPr>
          <a:xfrm>
            <a:off x="2533900" y="2066376"/>
            <a:ext cx="4076400" cy="146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Giới thiệu thành viên</a:t>
            </a:r>
            <a:endParaRPr b="0">
              <a:latin typeface="Archivo ExtraLight"/>
              <a:ea typeface="Archivo ExtraLight"/>
              <a:cs typeface="Archivo ExtraLight"/>
              <a:sym typeface="Archivo ExtraLight"/>
            </a:endParaRPr>
          </a:p>
        </p:txBody>
      </p:sp>
      <p:sp>
        <p:nvSpPr>
          <p:cNvPr id="188" name="Google Shape;188;p3"/>
          <p:cNvSpPr txBox="1"/>
          <p:nvPr>
            <p:ph idx="2" type="title"/>
          </p:nvPr>
        </p:nvSpPr>
        <p:spPr>
          <a:xfrm>
            <a:off x="4072900" y="1147100"/>
            <a:ext cx="998400" cy="57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1</a:t>
            </a:r>
            <a:endParaRPr/>
          </a:p>
        </p:txBody>
      </p:sp>
      <p:sp>
        <p:nvSpPr>
          <p:cNvPr id="189" name="Google Shape;189;p3"/>
          <p:cNvSpPr/>
          <p:nvPr/>
        </p:nvSpPr>
        <p:spPr>
          <a:xfrm>
            <a:off x="2355600" y="3741613"/>
            <a:ext cx="44328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
          <p:cNvSpPr/>
          <p:nvPr/>
        </p:nvSpPr>
        <p:spPr>
          <a:xfrm>
            <a:off x="8575925" y="4680025"/>
            <a:ext cx="3567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24"/>
          <p:cNvPicPr preferRelativeResize="0"/>
          <p:nvPr/>
        </p:nvPicPr>
        <p:blipFill rotWithShape="1">
          <a:blip r:embed="rId3">
            <a:alphaModFix/>
          </a:blip>
          <a:srcRect b="0" l="0" r="0" t="0"/>
          <a:stretch/>
        </p:blipFill>
        <p:spPr>
          <a:xfrm rot="-3600003">
            <a:off x="6135914" y="320895"/>
            <a:ext cx="2312594" cy="2721950"/>
          </a:xfrm>
          <a:prstGeom prst="rect">
            <a:avLst/>
          </a:prstGeom>
          <a:noFill/>
          <a:ln>
            <a:noFill/>
          </a:ln>
        </p:spPr>
      </p:pic>
      <p:pic>
        <p:nvPicPr>
          <p:cNvPr id="196" name="Google Shape;196;p124"/>
          <p:cNvPicPr preferRelativeResize="0"/>
          <p:nvPr/>
        </p:nvPicPr>
        <p:blipFill rotWithShape="1">
          <a:blip r:embed="rId4">
            <a:alphaModFix/>
          </a:blip>
          <a:srcRect b="0" l="0" r="0" t="0"/>
          <a:stretch/>
        </p:blipFill>
        <p:spPr>
          <a:xfrm rot="4558025">
            <a:off x="1094104" y="1094375"/>
            <a:ext cx="1765903" cy="2954748"/>
          </a:xfrm>
          <a:prstGeom prst="rect">
            <a:avLst/>
          </a:prstGeom>
          <a:noFill/>
          <a:ln>
            <a:noFill/>
          </a:ln>
        </p:spPr>
      </p:pic>
      <p:pic>
        <p:nvPicPr>
          <p:cNvPr id="197" name="Google Shape;197;p124"/>
          <p:cNvPicPr preferRelativeResize="0"/>
          <p:nvPr/>
        </p:nvPicPr>
        <p:blipFill rotWithShape="1">
          <a:blip r:embed="rId5">
            <a:alphaModFix amt="90000"/>
          </a:blip>
          <a:srcRect b="0" l="0" r="0" t="0"/>
          <a:stretch/>
        </p:blipFill>
        <p:spPr>
          <a:xfrm>
            <a:off x="8005450" y="4185500"/>
            <a:ext cx="418548" cy="418007"/>
          </a:xfrm>
          <a:prstGeom prst="rect">
            <a:avLst/>
          </a:prstGeom>
          <a:noFill/>
          <a:ln>
            <a:noFill/>
          </a:ln>
        </p:spPr>
      </p:pic>
      <p:sp>
        <p:nvSpPr>
          <p:cNvPr id="198" name="Google Shape;198;p124"/>
          <p:cNvSpPr/>
          <p:nvPr/>
        </p:nvSpPr>
        <p:spPr>
          <a:xfrm>
            <a:off x="196579" y="1497618"/>
            <a:ext cx="1750975" cy="176367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4"/>
          <p:cNvSpPr/>
          <p:nvPr/>
        </p:nvSpPr>
        <p:spPr>
          <a:xfrm>
            <a:off x="2440212" y="1497618"/>
            <a:ext cx="1750975" cy="176367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4"/>
          <p:cNvSpPr/>
          <p:nvPr/>
        </p:nvSpPr>
        <p:spPr>
          <a:xfrm>
            <a:off x="4850570" y="1497618"/>
            <a:ext cx="1750975" cy="176367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24"/>
          <p:cNvSpPr/>
          <p:nvPr/>
        </p:nvSpPr>
        <p:spPr>
          <a:xfrm>
            <a:off x="7187705" y="1497618"/>
            <a:ext cx="1750975" cy="176367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2" name="Google Shape;202;p124"/>
          <p:cNvPicPr preferRelativeResize="0"/>
          <p:nvPr/>
        </p:nvPicPr>
        <p:blipFill rotWithShape="1">
          <a:blip r:embed="rId6">
            <a:alphaModFix/>
          </a:blip>
          <a:srcRect b="27124" l="27749" r="34966" t="19071"/>
          <a:stretch/>
        </p:blipFill>
        <p:spPr>
          <a:xfrm>
            <a:off x="183606" y="1497618"/>
            <a:ext cx="1763948" cy="1763670"/>
          </a:xfrm>
          <a:prstGeom prst="ellipse">
            <a:avLst/>
          </a:prstGeom>
          <a:noFill/>
          <a:ln>
            <a:noFill/>
          </a:ln>
        </p:spPr>
      </p:pic>
      <p:sp>
        <p:nvSpPr>
          <p:cNvPr id="203" name="Google Shape;203;p124"/>
          <p:cNvSpPr txBox="1"/>
          <p:nvPr>
            <p:ph type="title"/>
          </p:nvPr>
        </p:nvSpPr>
        <p:spPr>
          <a:xfrm>
            <a:off x="95001" y="3333886"/>
            <a:ext cx="1978666"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600"/>
              <a:t>Phương Chung Tú</a:t>
            </a:r>
            <a:br>
              <a:rPr lang="en" sz="1600"/>
            </a:br>
            <a:r>
              <a:rPr lang="en" sz="1600"/>
              <a:t>2010767</a:t>
            </a:r>
            <a:endParaRPr sz="1600"/>
          </a:p>
        </p:txBody>
      </p:sp>
      <p:sp>
        <p:nvSpPr>
          <p:cNvPr id="204" name="Google Shape;204;p124"/>
          <p:cNvSpPr txBox="1"/>
          <p:nvPr/>
        </p:nvSpPr>
        <p:spPr>
          <a:xfrm>
            <a:off x="4700391" y="3324044"/>
            <a:ext cx="1978666"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400"/>
              <a:buFont typeface="Archivo"/>
              <a:buNone/>
            </a:pPr>
            <a:r>
              <a:rPr b="1" i="0" lang="en" sz="1600" u="none" cap="none" strike="noStrike">
                <a:solidFill>
                  <a:schemeClr val="lt1"/>
                </a:solidFill>
                <a:latin typeface="Archivo"/>
                <a:ea typeface="Archivo"/>
                <a:cs typeface="Archivo"/>
                <a:sym typeface="Archivo"/>
              </a:rPr>
              <a:t>Trà Trung Tín</a:t>
            </a:r>
            <a:endParaRPr b="1" i="0" sz="1600" u="none" cap="none" strike="noStrike">
              <a:solidFill>
                <a:schemeClr val="lt1"/>
              </a:solidFill>
              <a:latin typeface="Archivo"/>
              <a:ea typeface="Archivo"/>
              <a:cs typeface="Archivo"/>
              <a:sym typeface="Archivo"/>
            </a:endParaRPr>
          </a:p>
          <a:p>
            <a:pPr indent="0" lvl="0" marL="0" marR="0" rtl="0" algn="ctr">
              <a:lnSpc>
                <a:spcPct val="100000"/>
              </a:lnSpc>
              <a:spcBef>
                <a:spcPts val="0"/>
              </a:spcBef>
              <a:spcAft>
                <a:spcPts val="0"/>
              </a:spcAft>
              <a:buClr>
                <a:schemeClr val="lt1"/>
              </a:buClr>
              <a:buSzPts val="2400"/>
              <a:buFont typeface="Archivo"/>
              <a:buNone/>
            </a:pPr>
            <a:r>
              <a:rPr b="1" i="0" lang="en" sz="1600" u="none" cap="none" strike="noStrike">
                <a:solidFill>
                  <a:schemeClr val="lt1"/>
                </a:solidFill>
                <a:latin typeface="Archivo"/>
                <a:ea typeface="Archivo"/>
                <a:cs typeface="Archivo"/>
                <a:sym typeface="Archivo"/>
              </a:rPr>
              <a:t>2010702</a:t>
            </a:r>
            <a:endParaRPr b="1" i="0" sz="1600" u="none" cap="none" strike="noStrike">
              <a:solidFill>
                <a:schemeClr val="lt1"/>
              </a:solidFill>
              <a:latin typeface="Archivo"/>
              <a:ea typeface="Archivo"/>
              <a:cs typeface="Archivo"/>
              <a:sym typeface="Archivo"/>
            </a:endParaRPr>
          </a:p>
        </p:txBody>
      </p:sp>
      <p:sp>
        <p:nvSpPr>
          <p:cNvPr id="205" name="Google Shape;205;p124"/>
          <p:cNvSpPr txBox="1"/>
          <p:nvPr/>
        </p:nvSpPr>
        <p:spPr>
          <a:xfrm>
            <a:off x="2070140" y="3333886"/>
            <a:ext cx="2565559"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400"/>
              <a:buFont typeface="Archivo"/>
              <a:buNone/>
            </a:pPr>
            <a:r>
              <a:rPr b="1" i="0" lang="en" sz="1600" u="none" cap="none" strike="noStrike">
                <a:solidFill>
                  <a:schemeClr val="lt1"/>
                </a:solidFill>
                <a:latin typeface="Archivo"/>
                <a:ea typeface="Archivo"/>
                <a:cs typeface="Archivo"/>
                <a:sym typeface="Archivo"/>
              </a:rPr>
              <a:t>Nguyễn Đắc Hoàng Phú</a:t>
            </a:r>
            <a:endParaRPr b="1" i="0" sz="1600" u="none" cap="none" strike="noStrike">
              <a:solidFill>
                <a:schemeClr val="lt1"/>
              </a:solidFill>
              <a:latin typeface="Archivo"/>
              <a:ea typeface="Archivo"/>
              <a:cs typeface="Archivo"/>
              <a:sym typeface="Archivo"/>
            </a:endParaRPr>
          </a:p>
          <a:p>
            <a:pPr indent="0" lvl="0" marL="0" marR="0" rtl="0" algn="ctr">
              <a:lnSpc>
                <a:spcPct val="100000"/>
              </a:lnSpc>
              <a:spcBef>
                <a:spcPts val="0"/>
              </a:spcBef>
              <a:spcAft>
                <a:spcPts val="0"/>
              </a:spcAft>
              <a:buClr>
                <a:schemeClr val="lt1"/>
              </a:buClr>
              <a:buSzPts val="2400"/>
              <a:buFont typeface="Archivo"/>
              <a:buNone/>
            </a:pPr>
            <a:r>
              <a:rPr b="1" i="0" lang="en" sz="1600" u="none" cap="none" strike="noStrike">
                <a:solidFill>
                  <a:schemeClr val="lt1"/>
                </a:solidFill>
                <a:latin typeface="Archivo"/>
                <a:ea typeface="Archivo"/>
                <a:cs typeface="Archivo"/>
                <a:sym typeface="Archivo"/>
              </a:rPr>
              <a:t>2010514</a:t>
            </a:r>
            <a:endParaRPr b="1" i="0" sz="1600" u="none" cap="none" strike="noStrike">
              <a:solidFill>
                <a:schemeClr val="lt1"/>
              </a:solidFill>
              <a:latin typeface="Archivo"/>
              <a:ea typeface="Archivo"/>
              <a:cs typeface="Archivo"/>
              <a:sym typeface="Archivo"/>
            </a:endParaRPr>
          </a:p>
        </p:txBody>
      </p:sp>
      <p:sp>
        <p:nvSpPr>
          <p:cNvPr id="206" name="Google Shape;206;p124"/>
          <p:cNvSpPr txBox="1"/>
          <p:nvPr/>
        </p:nvSpPr>
        <p:spPr>
          <a:xfrm>
            <a:off x="7073860" y="3343892"/>
            <a:ext cx="1978666"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400"/>
              <a:buFont typeface="Archivo"/>
              <a:buNone/>
            </a:pPr>
            <a:r>
              <a:rPr b="1" i="0" lang="en" sz="1600" u="none" cap="none" strike="noStrike">
                <a:solidFill>
                  <a:schemeClr val="lt1"/>
                </a:solidFill>
                <a:latin typeface="Archivo"/>
                <a:ea typeface="Archivo"/>
                <a:cs typeface="Archivo"/>
                <a:sym typeface="Archivo"/>
              </a:rPr>
              <a:t>Phạm Hữu Phú</a:t>
            </a:r>
            <a:endParaRPr b="1" i="0" sz="1600" u="none" cap="none" strike="noStrike">
              <a:solidFill>
                <a:schemeClr val="lt1"/>
              </a:solidFill>
              <a:latin typeface="Archivo"/>
              <a:ea typeface="Archivo"/>
              <a:cs typeface="Archivo"/>
              <a:sym typeface="Archivo"/>
            </a:endParaRPr>
          </a:p>
          <a:p>
            <a:pPr indent="0" lvl="0" marL="0" marR="0" rtl="0" algn="ctr">
              <a:lnSpc>
                <a:spcPct val="100000"/>
              </a:lnSpc>
              <a:spcBef>
                <a:spcPts val="0"/>
              </a:spcBef>
              <a:spcAft>
                <a:spcPts val="0"/>
              </a:spcAft>
              <a:buClr>
                <a:schemeClr val="lt1"/>
              </a:buClr>
              <a:buSzPts val="2400"/>
              <a:buFont typeface="Archivo"/>
              <a:buNone/>
            </a:pPr>
            <a:r>
              <a:rPr b="1" i="0" lang="en" sz="1600" u="none" cap="none" strike="noStrike">
                <a:solidFill>
                  <a:schemeClr val="lt1"/>
                </a:solidFill>
                <a:latin typeface="Archivo"/>
                <a:ea typeface="Archivo"/>
                <a:cs typeface="Archivo"/>
                <a:sym typeface="Archivo"/>
              </a:rPr>
              <a:t>2010516</a:t>
            </a:r>
            <a:endParaRPr b="1" i="0" sz="1600" u="none" cap="none" strike="noStrike">
              <a:solidFill>
                <a:schemeClr val="lt1"/>
              </a:solidFill>
              <a:latin typeface="Archivo"/>
              <a:ea typeface="Archivo"/>
              <a:cs typeface="Archivo"/>
              <a:sym typeface="Archivo"/>
            </a:endParaRPr>
          </a:p>
        </p:txBody>
      </p:sp>
      <p:pic>
        <p:nvPicPr>
          <p:cNvPr id="207" name="Google Shape;207;p124"/>
          <p:cNvPicPr preferRelativeResize="0"/>
          <p:nvPr/>
        </p:nvPicPr>
        <p:blipFill rotWithShape="1">
          <a:blip r:embed="rId7">
            <a:alphaModFix/>
          </a:blip>
          <a:srcRect b="26162" l="25117" r="27799" t="38849"/>
          <a:stretch/>
        </p:blipFill>
        <p:spPr>
          <a:xfrm>
            <a:off x="7131139" y="1461681"/>
            <a:ext cx="1816282" cy="1799607"/>
          </a:xfrm>
          <a:prstGeom prst="ellipse">
            <a:avLst/>
          </a:prstGeom>
          <a:noFill/>
          <a:ln>
            <a:noFill/>
          </a:ln>
        </p:spPr>
      </p:pic>
      <p:pic>
        <p:nvPicPr>
          <p:cNvPr id="208" name="Google Shape;208;p124"/>
          <p:cNvPicPr preferRelativeResize="0"/>
          <p:nvPr/>
        </p:nvPicPr>
        <p:blipFill rotWithShape="1">
          <a:blip r:embed="rId8">
            <a:alphaModFix/>
          </a:blip>
          <a:srcRect b="47768" l="4321" r="6435" t="6064"/>
          <a:stretch/>
        </p:blipFill>
        <p:spPr>
          <a:xfrm>
            <a:off x="2407282" y="1497618"/>
            <a:ext cx="1783905" cy="1763670"/>
          </a:xfrm>
          <a:prstGeom prst="ellipse">
            <a:avLst/>
          </a:prstGeom>
          <a:noFill/>
          <a:ln>
            <a:noFill/>
          </a:ln>
        </p:spPr>
      </p:pic>
      <p:pic>
        <p:nvPicPr>
          <p:cNvPr id="209" name="Google Shape;209;p124"/>
          <p:cNvPicPr preferRelativeResize="0"/>
          <p:nvPr/>
        </p:nvPicPr>
        <p:blipFill rotWithShape="1">
          <a:blip r:embed="rId9">
            <a:alphaModFix/>
          </a:blip>
          <a:srcRect b="20064" l="178" r="4573" t="11789"/>
          <a:stretch/>
        </p:blipFill>
        <p:spPr>
          <a:xfrm>
            <a:off x="4817640" y="1497618"/>
            <a:ext cx="1783905" cy="1821250"/>
          </a:xfrm>
          <a:prstGeom prst="ellipse">
            <a:avLst/>
          </a:prstGeom>
          <a:noFill/>
          <a:ln>
            <a:noFill/>
          </a:ln>
        </p:spPr>
      </p:pic>
      <p:sp>
        <p:nvSpPr>
          <p:cNvPr id="210" name="Google Shape;210;p124"/>
          <p:cNvSpPr/>
          <p:nvPr/>
        </p:nvSpPr>
        <p:spPr>
          <a:xfrm>
            <a:off x="8653850" y="4777450"/>
            <a:ext cx="3567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4</a:t>
            </a:r>
            <a:endParaRPr b="1"/>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6"/>
          <p:cNvSpPr txBox="1"/>
          <p:nvPr>
            <p:ph type="title"/>
          </p:nvPr>
        </p:nvSpPr>
        <p:spPr>
          <a:xfrm>
            <a:off x="720000" y="1097281"/>
            <a:ext cx="4094400" cy="72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Đặt vấn đề</a:t>
            </a:r>
            <a:endParaRPr/>
          </a:p>
        </p:txBody>
      </p:sp>
      <p:sp>
        <p:nvSpPr>
          <p:cNvPr id="216" name="Google Shape;216;p6"/>
          <p:cNvSpPr txBox="1"/>
          <p:nvPr>
            <p:ph idx="1" type="subTitle"/>
          </p:nvPr>
        </p:nvSpPr>
        <p:spPr>
          <a:xfrm>
            <a:off x="720000" y="2091884"/>
            <a:ext cx="4094400" cy="174859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Ngày nay việc ứng dụng OCR vào nhận diện biển số xe ngày càng được sử dụng rộng rãi. Nhờ đó mà giảm thiểu được các vụ vi phạm giao thông, hỗ trợ CSGT phát hiện được các phương tiện vi phạm. Do đó, nhóm chúng em đã chọn ứng dụng đó để làm chủ đề cho bài báo cáo của chúng em.</a:t>
            </a:r>
            <a:endParaRPr/>
          </a:p>
        </p:txBody>
      </p:sp>
      <p:sp>
        <p:nvSpPr>
          <p:cNvPr id="217" name="Google Shape;217;p6"/>
          <p:cNvSpPr/>
          <p:nvPr/>
        </p:nvSpPr>
        <p:spPr>
          <a:xfrm>
            <a:off x="8653850" y="4777450"/>
            <a:ext cx="3567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5</a:t>
            </a:r>
            <a:endParaRPr b="1"/>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25"/>
          <p:cNvSpPr txBox="1"/>
          <p:nvPr>
            <p:ph idx="15" type="title"/>
          </p:nvPr>
        </p:nvSpPr>
        <p:spPr>
          <a:xfrm>
            <a:off x="0" y="0"/>
            <a:ext cx="9144000" cy="102072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Ngôn ngữ/ Framework sử dụng</a:t>
            </a:r>
            <a:endParaRPr/>
          </a:p>
        </p:txBody>
      </p:sp>
      <p:pic>
        <p:nvPicPr>
          <p:cNvPr id="223" name="Google Shape;223;p125"/>
          <p:cNvPicPr preferRelativeResize="0"/>
          <p:nvPr/>
        </p:nvPicPr>
        <p:blipFill rotWithShape="1">
          <a:blip r:embed="rId3">
            <a:alphaModFix/>
          </a:blip>
          <a:srcRect b="0" l="0" r="0" t="0"/>
          <a:stretch/>
        </p:blipFill>
        <p:spPr>
          <a:xfrm>
            <a:off x="6667212" y="1973351"/>
            <a:ext cx="1500609" cy="1393627"/>
          </a:xfrm>
          <a:prstGeom prst="rect">
            <a:avLst/>
          </a:prstGeom>
          <a:noFill/>
          <a:ln>
            <a:noFill/>
          </a:ln>
        </p:spPr>
      </p:pic>
      <p:pic>
        <p:nvPicPr>
          <p:cNvPr id="224" name="Google Shape;224;p125"/>
          <p:cNvPicPr preferRelativeResize="0"/>
          <p:nvPr/>
        </p:nvPicPr>
        <p:blipFill rotWithShape="1">
          <a:blip r:embed="rId4">
            <a:alphaModFix/>
          </a:blip>
          <a:srcRect b="0" l="0" r="0" t="0"/>
          <a:stretch/>
        </p:blipFill>
        <p:spPr>
          <a:xfrm>
            <a:off x="3784502" y="1748353"/>
            <a:ext cx="1513913" cy="1618625"/>
          </a:xfrm>
          <a:prstGeom prst="rect">
            <a:avLst/>
          </a:prstGeom>
          <a:noFill/>
          <a:ln>
            <a:noFill/>
          </a:ln>
        </p:spPr>
      </p:pic>
      <p:pic>
        <p:nvPicPr>
          <p:cNvPr id="225" name="Google Shape;225;p125"/>
          <p:cNvPicPr preferRelativeResize="0"/>
          <p:nvPr/>
        </p:nvPicPr>
        <p:blipFill rotWithShape="1">
          <a:blip r:embed="rId5">
            <a:alphaModFix/>
          </a:blip>
          <a:srcRect b="0" l="0" r="0" t="0"/>
          <a:stretch/>
        </p:blipFill>
        <p:spPr>
          <a:xfrm>
            <a:off x="790756" y="1748352"/>
            <a:ext cx="1624949" cy="1618626"/>
          </a:xfrm>
          <a:prstGeom prst="rect">
            <a:avLst/>
          </a:prstGeom>
          <a:noFill/>
          <a:ln>
            <a:noFill/>
          </a:ln>
        </p:spPr>
      </p:pic>
      <p:sp>
        <p:nvSpPr>
          <p:cNvPr id="226" name="Google Shape;226;p125"/>
          <p:cNvSpPr txBox="1"/>
          <p:nvPr>
            <p:ph idx="1" type="subTitle"/>
          </p:nvPr>
        </p:nvSpPr>
        <p:spPr>
          <a:xfrm>
            <a:off x="968094" y="3487480"/>
            <a:ext cx="1059180" cy="52939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800">
                <a:latin typeface="Archivo"/>
                <a:ea typeface="Archivo"/>
                <a:cs typeface="Archivo"/>
                <a:sym typeface="Archivo"/>
              </a:rPr>
              <a:t>Python</a:t>
            </a:r>
            <a:endParaRPr b="1" sz="1800">
              <a:latin typeface="Archivo"/>
              <a:ea typeface="Archivo"/>
              <a:cs typeface="Archivo"/>
              <a:sym typeface="Archivo"/>
            </a:endParaRPr>
          </a:p>
        </p:txBody>
      </p:sp>
      <p:sp>
        <p:nvSpPr>
          <p:cNvPr id="227" name="Google Shape;227;p125"/>
          <p:cNvSpPr txBox="1"/>
          <p:nvPr/>
        </p:nvSpPr>
        <p:spPr>
          <a:xfrm>
            <a:off x="3822131" y="3498113"/>
            <a:ext cx="1513913" cy="52939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chivo"/>
              <a:buNone/>
            </a:pPr>
            <a:r>
              <a:rPr b="1" i="0" lang="en" sz="1800" u="none" cap="none" strike="noStrike">
                <a:solidFill>
                  <a:schemeClr val="lt1"/>
                </a:solidFill>
                <a:latin typeface="Archivo"/>
                <a:ea typeface="Archivo"/>
                <a:cs typeface="Archivo"/>
                <a:sym typeface="Archivo"/>
              </a:rPr>
              <a:t>Tensorflow</a:t>
            </a:r>
            <a:endParaRPr b="1" i="0" sz="1800" u="none" cap="none" strike="noStrike">
              <a:solidFill>
                <a:schemeClr val="lt1"/>
              </a:solidFill>
              <a:latin typeface="Archivo"/>
              <a:ea typeface="Archivo"/>
              <a:cs typeface="Archivo"/>
              <a:sym typeface="Archivo"/>
            </a:endParaRPr>
          </a:p>
        </p:txBody>
      </p:sp>
      <p:sp>
        <p:nvSpPr>
          <p:cNvPr id="228" name="Google Shape;228;p125"/>
          <p:cNvSpPr txBox="1"/>
          <p:nvPr/>
        </p:nvSpPr>
        <p:spPr>
          <a:xfrm>
            <a:off x="6660559" y="3498113"/>
            <a:ext cx="1513913" cy="52939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chivo"/>
              <a:buNone/>
            </a:pPr>
            <a:r>
              <a:rPr b="1" i="0" lang="en" sz="1800" u="none" cap="none" strike="noStrike">
                <a:solidFill>
                  <a:schemeClr val="lt1"/>
                </a:solidFill>
                <a:latin typeface="Archivo"/>
                <a:ea typeface="Archivo"/>
                <a:cs typeface="Archivo"/>
                <a:sym typeface="Archivo"/>
              </a:rPr>
              <a:t>openCV</a:t>
            </a:r>
            <a:endParaRPr b="1" i="0" sz="1800" u="none" cap="none" strike="noStrike">
              <a:solidFill>
                <a:schemeClr val="lt1"/>
              </a:solidFill>
              <a:latin typeface="Archivo"/>
              <a:ea typeface="Archivo"/>
              <a:cs typeface="Archivo"/>
              <a:sym typeface="Archivo"/>
            </a:endParaRPr>
          </a:p>
        </p:txBody>
      </p:sp>
      <p:sp>
        <p:nvSpPr>
          <p:cNvPr id="229" name="Google Shape;229;p125"/>
          <p:cNvSpPr/>
          <p:nvPr/>
        </p:nvSpPr>
        <p:spPr>
          <a:xfrm>
            <a:off x="8653850" y="4777450"/>
            <a:ext cx="3567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6</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1"/>
          <p:cNvSpPr/>
          <p:nvPr/>
        </p:nvSpPr>
        <p:spPr>
          <a:xfrm>
            <a:off x="2216400" y="3741613"/>
            <a:ext cx="4711200" cy="455400"/>
          </a:xfrm>
          <a:prstGeom prst="roundRect">
            <a:avLst>
              <a:gd fmla="val 50000" name="adj"/>
            </a:avLst>
          </a:prstGeom>
          <a:gradFill>
            <a:gsLst>
              <a:gs pos="0">
                <a:schemeClr val="dk2"/>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1"/>
          <p:cNvSpPr/>
          <p:nvPr/>
        </p:nvSpPr>
        <p:spPr>
          <a:xfrm>
            <a:off x="4089300" y="946488"/>
            <a:ext cx="965400" cy="965400"/>
          </a:xfrm>
          <a:prstGeom prst="ellipse">
            <a:avLst/>
          </a:prstGeom>
          <a:gradFill>
            <a:gsLst>
              <a:gs pos="0">
                <a:schemeClr val="accent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1"/>
          <p:cNvSpPr txBox="1"/>
          <p:nvPr>
            <p:ph type="title"/>
          </p:nvPr>
        </p:nvSpPr>
        <p:spPr>
          <a:xfrm>
            <a:off x="2318410" y="2008525"/>
            <a:ext cx="4507180" cy="146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Hướng tiếp cận</a:t>
            </a:r>
            <a:endParaRPr b="0">
              <a:latin typeface="Archivo ExtraLight"/>
              <a:ea typeface="Archivo ExtraLight"/>
              <a:cs typeface="Archivo ExtraLight"/>
              <a:sym typeface="Archivo ExtraLight"/>
            </a:endParaRPr>
          </a:p>
        </p:txBody>
      </p:sp>
      <p:sp>
        <p:nvSpPr>
          <p:cNvPr id="237" name="Google Shape;237;p11"/>
          <p:cNvSpPr txBox="1"/>
          <p:nvPr>
            <p:ph idx="2" type="title"/>
          </p:nvPr>
        </p:nvSpPr>
        <p:spPr>
          <a:xfrm>
            <a:off x="4072900" y="1147100"/>
            <a:ext cx="998400" cy="57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2</a:t>
            </a:r>
            <a:endParaRPr/>
          </a:p>
        </p:txBody>
      </p:sp>
      <p:sp>
        <p:nvSpPr>
          <p:cNvPr id="238" name="Google Shape;238;p11"/>
          <p:cNvSpPr/>
          <p:nvPr/>
        </p:nvSpPr>
        <p:spPr>
          <a:xfrm>
            <a:off x="8653850" y="4777450"/>
            <a:ext cx="3567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7</a:t>
            </a:r>
            <a:endParaRPr b="1"/>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12"/>
          <p:cNvPicPr preferRelativeResize="0"/>
          <p:nvPr/>
        </p:nvPicPr>
        <p:blipFill rotWithShape="1">
          <a:blip r:embed="rId3">
            <a:alphaModFix/>
          </a:blip>
          <a:srcRect b="0" l="0" r="0" t="0"/>
          <a:stretch/>
        </p:blipFill>
        <p:spPr>
          <a:xfrm>
            <a:off x="1706562" y="1045210"/>
            <a:ext cx="5730875" cy="378460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244" name="Google Shape;244;p12"/>
          <p:cNvSpPr txBox="1"/>
          <p:nvPr>
            <p:ph type="title"/>
          </p:nvPr>
        </p:nvSpPr>
        <p:spPr>
          <a:xfrm>
            <a:off x="0" y="0"/>
            <a:ext cx="9144000" cy="98298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Mô hình tổng quát</a:t>
            </a:r>
            <a:endParaRPr b="0" sz="4000">
              <a:latin typeface="Archivo ExtraLight"/>
              <a:ea typeface="Archivo ExtraLight"/>
              <a:cs typeface="Archivo ExtraLight"/>
              <a:sym typeface="Archivo ExtraLight"/>
            </a:endParaRPr>
          </a:p>
        </p:txBody>
      </p:sp>
      <p:sp>
        <p:nvSpPr>
          <p:cNvPr id="245" name="Google Shape;245;p12"/>
          <p:cNvSpPr/>
          <p:nvPr/>
        </p:nvSpPr>
        <p:spPr>
          <a:xfrm>
            <a:off x="8653850" y="4777450"/>
            <a:ext cx="3567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8</a:t>
            </a:r>
            <a:endParaRPr b="1"/>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26"/>
          <p:cNvPicPr preferRelativeResize="0"/>
          <p:nvPr/>
        </p:nvPicPr>
        <p:blipFill rotWithShape="1">
          <a:blip r:embed="rId3">
            <a:alphaModFix/>
          </a:blip>
          <a:srcRect b="0" l="0" r="0" t="0"/>
          <a:stretch/>
        </p:blipFill>
        <p:spPr>
          <a:xfrm>
            <a:off x="871537" y="1499234"/>
            <a:ext cx="7400925" cy="2505075"/>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0" stPos="0" sy="-100000" ky="0"/>
          </a:effectLst>
        </p:spPr>
      </p:pic>
      <p:sp>
        <p:nvSpPr>
          <p:cNvPr id="251" name="Google Shape;251;p126"/>
          <p:cNvSpPr txBox="1"/>
          <p:nvPr>
            <p:ph type="title"/>
          </p:nvPr>
        </p:nvSpPr>
        <p:spPr>
          <a:xfrm>
            <a:off x="0" y="0"/>
            <a:ext cx="9144000" cy="112014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Mô hình Classification</a:t>
            </a:r>
            <a:endParaRPr b="0" sz="4000">
              <a:latin typeface="Archivo ExtraLight"/>
              <a:ea typeface="Archivo ExtraLight"/>
              <a:cs typeface="Archivo ExtraLight"/>
              <a:sym typeface="Archivo ExtraLight"/>
            </a:endParaRPr>
          </a:p>
        </p:txBody>
      </p:sp>
      <p:sp>
        <p:nvSpPr>
          <p:cNvPr id="252" name="Google Shape;252;p126"/>
          <p:cNvSpPr/>
          <p:nvPr/>
        </p:nvSpPr>
        <p:spPr>
          <a:xfrm>
            <a:off x="8653850" y="4777450"/>
            <a:ext cx="356700" cy="3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9</a:t>
            </a:r>
            <a:endParaRPr b="1"/>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Innovation Management Proces Consulting Toolkit by Slidesgo">
  <a:themeElements>
    <a:clrScheme name="Simple Light">
      <a:dk1>
        <a:srgbClr val="19072E"/>
      </a:dk1>
      <a:lt1>
        <a:srgbClr val="F9F5FF"/>
      </a:lt1>
      <a:dk2>
        <a:srgbClr val="6B14CF"/>
      </a:dk2>
      <a:lt2>
        <a:srgbClr val="135CE0"/>
      </a:lt2>
      <a:accent1>
        <a:srgbClr val="0CD7FF"/>
      </a:accent1>
      <a:accent2>
        <a:srgbClr val="AED55E"/>
      </a:accent2>
      <a:accent3>
        <a:srgbClr val="FFDC2A"/>
      </a:accent3>
      <a:accent4>
        <a:srgbClr val="F8AD2E"/>
      </a:accent4>
      <a:accent5>
        <a:srgbClr val="F772D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